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 id="2147483673" r:id="rId5"/>
  </p:sldMasterIdLst>
  <p:notesMasterIdLst>
    <p:notesMasterId r:id="rId16"/>
  </p:notesMasterIdLst>
  <p:sldIdLst>
    <p:sldId id="257" r:id="rId6"/>
    <p:sldId id="2147478555" r:id="rId7"/>
    <p:sldId id="2147478556" r:id="rId8"/>
    <p:sldId id="2147478563" r:id="rId9"/>
    <p:sldId id="2147478559" r:id="rId10"/>
    <p:sldId id="2147478560" r:id="rId11"/>
    <p:sldId id="324" r:id="rId12"/>
    <p:sldId id="2147478528" r:id="rId13"/>
    <p:sldId id="325" r:id="rId14"/>
    <p:sldId id="289" r:id="rId15"/>
  </p:sldIdLst>
  <p:sldSz cx="12192000" cy="6858000"/>
  <p:notesSz cx="6858000" cy="9144000"/>
  <p:embeddedFontLst>
    <p:embeddedFont>
      <p:font typeface="Aptos Light" panose="020B0004020202020204" pitchFamily="34" charset="0"/>
      <p:regular r:id="rId17"/>
      <p:italic r:id="rId18"/>
    </p:embeddedFont>
    <p:embeddedFont>
      <p:font typeface="Aptos SemiBold" panose="020B0004020202020204" pitchFamily="34" charset="0"/>
      <p:regular r:id="rId19"/>
      <p:bold r:id="rId20"/>
      <p:italic r:id="rId21"/>
      <p:boldItalic r:id="rId22"/>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45F2D44-BAA8-D87E-AC63-3F45F0B038A1}" name="Rebecca Lentini" initials="RL" userId="S::rebecca.lentini@nove.eu::a303f7a5-c4e7-4165-8602-3081442c1371" providerId="AD"/>
  <p188:author id="{B0036492-C8E4-97FA-6A71-D7FF3DFBD942}" name="Alvaro de Lecea" initials="Ad" userId="S::alvaro.delecea@nove.eu::4f0f1993-b85a-4467-9dba-a5ff90ef724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4F1E6"/>
    <a:srgbClr val="13284B"/>
    <a:srgbClr val="FBF9F5"/>
    <a:srgbClr val="FAF9F5"/>
    <a:srgbClr val="D0D5DC"/>
    <a:srgbClr val="D046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6.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varo de Lecea" userId="4f0f1993-b85a-4467-9dba-a5ff90ef7248" providerId="ADAL" clId="{53D6543A-F102-4B4C-AE7F-6AB209B64DB1}"/>
    <pc:docChg chg="undo redo custSel addSld delSld modSld">
      <pc:chgData name="Alvaro de Lecea" userId="4f0f1993-b85a-4467-9dba-a5ff90ef7248" providerId="ADAL" clId="{53D6543A-F102-4B4C-AE7F-6AB209B64DB1}" dt="2026-01-15T15:07:20.637" v="7257" actId="20577"/>
      <pc:docMkLst>
        <pc:docMk/>
      </pc:docMkLst>
      <pc:sldChg chg="add del">
        <pc:chgData name="Alvaro de Lecea" userId="4f0f1993-b85a-4467-9dba-a5ff90ef7248" providerId="ADAL" clId="{53D6543A-F102-4B4C-AE7F-6AB209B64DB1}" dt="2026-01-15T15:00:59.070" v="7218" actId="47"/>
        <pc:sldMkLst>
          <pc:docMk/>
          <pc:sldMk cId="74565814" sldId="289"/>
        </pc:sldMkLst>
      </pc:sldChg>
      <pc:sldChg chg="del">
        <pc:chgData name="Alvaro de Lecea" userId="4f0f1993-b85a-4467-9dba-a5ff90ef7248" providerId="ADAL" clId="{53D6543A-F102-4B4C-AE7F-6AB209B64DB1}" dt="2026-01-15T15:00:53.542" v="7205" actId="47"/>
        <pc:sldMkLst>
          <pc:docMk/>
          <pc:sldMk cId="2768612629" sldId="1948345481"/>
        </pc:sldMkLst>
      </pc:sldChg>
      <pc:sldChg chg="del">
        <pc:chgData name="Alvaro de Lecea" userId="4f0f1993-b85a-4467-9dba-a5ff90ef7248" providerId="ADAL" clId="{53D6543A-F102-4B4C-AE7F-6AB209B64DB1}" dt="2026-01-15T15:00:55.052" v="7209" actId="47"/>
        <pc:sldMkLst>
          <pc:docMk/>
          <pc:sldMk cId="1749233345" sldId="2147478518"/>
        </pc:sldMkLst>
      </pc:sldChg>
      <pc:sldChg chg="del">
        <pc:chgData name="Alvaro de Lecea" userId="4f0f1993-b85a-4467-9dba-a5ff90ef7248" providerId="ADAL" clId="{53D6543A-F102-4B4C-AE7F-6AB209B64DB1}" dt="2026-01-15T15:00:50.706" v="7201" actId="47"/>
        <pc:sldMkLst>
          <pc:docMk/>
          <pc:sldMk cId="94787308" sldId="2147478519"/>
        </pc:sldMkLst>
      </pc:sldChg>
      <pc:sldChg chg="del">
        <pc:chgData name="Alvaro de Lecea" userId="4f0f1993-b85a-4467-9dba-a5ff90ef7248" providerId="ADAL" clId="{53D6543A-F102-4B4C-AE7F-6AB209B64DB1}" dt="2026-01-15T15:00:53.010" v="7204" actId="47"/>
        <pc:sldMkLst>
          <pc:docMk/>
          <pc:sldMk cId="725571379" sldId="2147478533"/>
        </pc:sldMkLst>
      </pc:sldChg>
      <pc:sldChg chg="del">
        <pc:chgData name="Alvaro de Lecea" userId="4f0f1993-b85a-4467-9dba-a5ff90ef7248" providerId="ADAL" clId="{53D6543A-F102-4B4C-AE7F-6AB209B64DB1}" dt="2026-01-15T15:00:52.379" v="7203" actId="47"/>
        <pc:sldMkLst>
          <pc:docMk/>
          <pc:sldMk cId="3699179523" sldId="2147478536"/>
        </pc:sldMkLst>
      </pc:sldChg>
      <pc:sldChg chg="del">
        <pc:chgData name="Alvaro de Lecea" userId="4f0f1993-b85a-4467-9dba-a5ff90ef7248" providerId="ADAL" clId="{53D6543A-F102-4B4C-AE7F-6AB209B64DB1}" dt="2026-01-15T15:00:54.088" v="7206" actId="47"/>
        <pc:sldMkLst>
          <pc:docMk/>
          <pc:sldMk cId="4071915238" sldId="2147478539"/>
        </pc:sldMkLst>
      </pc:sldChg>
      <pc:sldChg chg="del">
        <pc:chgData name="Alvaro de Lecea" userId="4f0f1993-b85a-4467-9dba-a5ff90ef7248" providerId="ADAL" clId="{53D6543A-F102-4B4C-AE7F-6AB209B64DB1}" dt="2026-01-15T15:00:54.793" v="7208" actId="47"/>
        <pc:sldMkLst>
          <pc:docMk/>
          <pc:sldMk cId="4228795920" sldId="2147478540"/>
        </pc:sldMkLst>
      </pc:sldChg>
      <pc:sldChg chg="del">
        <pc:chgData name="Alvaro de Lecea" userId="4f0f1993-b85a-4467-9dba-a5ff90ef7248" providerId="ADAL" clId="{53D6543A-F102-4B4C-AE7F-6AB209B64DB1}" dt="2026-01-15T15:00:54.499" v="7207" actId="47"/>
        <pc:sldMkLst>
          <pc:docMk/>
          <pc:sldMk cId="2021063502" sldId="2147478544"/>
        </pc:sldMkLst>
      </pc:sldChg>
      <pc:sldChg chg="del">
        <pc:chgData name="Alvaro de Lecea" userId="4f0f1993-b85a-4467-9dba-a5ff90ef7248" providerId="ADAL" clId="{53D6543A-F102-4B4C-AE7F-6AB209B64DB1}" dt="2026-01-15T15:00:55.156" v="7210" actId="47"/>
        <pc:sldMkLst>
          <pc:docMk/>
          <pc:sldMk cId="4278362613" sldId="2147478545"/>
        </pc:sldMkLst>
      </pc:sldChg>
      <pc:sldChg chg="del">
        <pc:chgData name="Alvaro de Lecea" userId="4f0f1993-b85a-4467-9dba-a5ff90ef7248" providerId="ADAL" clId="{53D6543A-F102-4B4C-AE7F-6AB209B64DB1}" dt="2026-01-15T15:00:55.309" v="7211" actId="47"/>
        <pc:sldMkLst>
          <pc:docMk/>
          <pc:sldMk cId="3131891189" sldId="2147478547"/>
        </pc:sldMkLst>
      </pc:sldChg>
      <pc:sldChg chg="del">
        <pc:chgData name="Alvaro de Lecea" userId="4f0f1993-b85a-4467-9dba-a5ff90ef7248" providerId="ADAL" clId="{53D6543A-F102-4B4C-AE7F-6AB209B64DB1}" dt="2026-01-15T15:00:55.538" v="7213" actId="47"/>
        <pc:sldMkLst>
          <pc:docMk/>
          <pc:sldMk cId="2740328069" sldId="2147478549"/>
        </pc:sldMkLst>
      </pc:sldChg>
      <pc:sldChg chg="del">
        <pc:chgData name="Alvaro de Lecea" userId="4f0f1993-b85a-4467-9dba-a5ff90ef7248" providerId="ADAL" clId="{53D6543A-F102-4B4C-AE7F-6AB209B64DB1}" dt="2026-01-15T15:00:55.689" v="7214" actId="47"/>
        <pc:sldMkLst>
          <pc:docMk/>
          <pc:sldMk cId="1057580997" sldId="2147478551"/>
        </pc:sldMkLst>
      </pc:sldChg>
      <pc:sldChg chg="del">
        <pc:chgData name="Alvaro de Lecea" userId="4f0f1993-b85a-4467-9dba-a5ff90ef7248" providerId="ADAL" clId="{53D6543A-F102-4B4C-AE7F-6AB209B64DB1}" dt="2026-01-15T15:00:56.874" v="7216" actId="47"/>
        <pc:sldMkLst>
          <pc:docMk/>
          <pc:sldMk cId="3926702931" sldId="2147478553"/>
        </pc:sldMkLst>
      </pc:sldChg>
      <pc:sldChg chg="modSp mod">
        <pc:chgData name="Alvaro de Lecea" userId="4f0f1993-b85a-4467-9dba-a5ff90ef7248" providerId="ADAL" clId="{53D6543A-F102-4B4C-AE7F-6AB209B64DB1}" dt="2026-01-15T15:07:20.637" v="7257" actId="20577"/>
        <pc:sldMkLst>
          <pc:docMk/>
          <pc:sldMk cId="2989780494" sldId="2147478555"/>
        </pc:sldMkLst>
        <pc:spChg chg="mod">
          <ac:chgData name="Alvaro de Lecea" userId="4f0f1993-b85a-4467-9dba-a5ff90ef7248" providerId="ADAL" clId="{53D6543A-F102-4B4C-AE7F-6AB209B64DB1}" dt="2026-01-15T15:07:20.637" v="7257" actId="20577"/>
          <ac:spMkLst>
            <pc:docMk/>
            <pc:sldMk cId="2989780494" sldId="2147478555"/>
            <ac:spMk id="4" creationId="{1298CD3C-F5E8-96CE-F6ED-369C8DA23118}"/>
          </ac:spMkLst>
        </pc:spChg>
      </pc:sldChg>
      <pc:sldChg chg="modSp mod">
        <pc:chgData name="Alvaro de Lecea" userId="4f0f1993-b85a-4467-9dba-a5ff90ef7248" providerId="ADAL" clId="{53D6543A-F102-4B4C-AE7F-6AB209B64DB1}" dt="2026-01-15T15:01:30.663" v="7243" actId="113"/>
        <pc:sldMkLst>
          <pc:docMk/>
          <pc:sldMk cId="1925609244" sldId="2147478560"/>
        </pc:sldMkLst>
        <pc:spChg chg="mod">
          <ac:chgData name="Alvaro de Lecea" userId="4f0f1993-b85a-4467-9dba-a5ff90ef7248" providerId="ADAL" clId="{53D6543A-F102-4B4C-AE7F-6AB209B64DB1}" dt="2026-01-15T15:01:30.663" v="7243" actId="113"/>
          <ac:spMkLst>
            <pc:docMk/>
            <pc:sldMk cId="1925609244" sldId="2147478560"/>
            <ac:spMk id="4" creationId="{210D6F29-07D9-7A06-07BF-91C69D4A27F9}"/>
          </ac:spMkLst>
        </pc:spChg>
      </pc:sldChg>
      <pc:sldChg chg="del">
        <pc:chgData name="Alvaro de Lecea" userId="4f0f1993-b85a-4467-9dba-a5ff90ef7248" providerId="ADAL" clId="{53D6543A-F102-4B4C-AE7F-6AB209B64DB1}" dt="2026-01-15T15:00:55.411" v="7212" actId="47"/>
        <pc:sldMkLst>
          <pc:docMk/>
          <pc:sldMk cId="2865006049" sldId="2147478561"/>
        </pc:sldMkLst>
      </pc:sldChg>
      <pc:sldChg chg="del">
        <pc:chgData name="Alvaro de Lecea" userId="4f0f1993-b85a-4467-9dba-a5ff90ef7248" providerId="ADAL" clId="{53D6543A-F102-4B4C-AE7F-6AB209B64DB1}" dt="2026-01-15T15:00:56.369" v="7215" actId="47"/>
        <pc:sldMkLst>
          <pc:docMk/>
          <pc:sldMk cId="3301825112" sldId="2147478562"/>
        </pc:sldMkLst>
      </pc:sldChg>
      <pc:sldChg chg="del">
        <pc:chgData name="Alvaro de Lecea" userId="4f0f1993-b85a-4467-9dba-a5ff90ef7248" providerId="ADAL" clId="{53D6543A-F102-4B4C-AE7F-6AB209B64DB1}" dt="2026-01-15T15:00:51.658" v="7202" actId="47"/>
        <pc:sldMkLst>
          <pc:docMk/>
          <pc:sldMk cId="4132667240" sldId="2147478564"/>
        </pc:sldMkLst>
      </pc:sldChg>
      <pc:sldMasterChg chg="delSldLayout">
        <pc:chgData name="Alvaro de Lecea" userId="4f0f1993-b85a-4467-9dba-a5ff90ef7248" providerId="ADAL" clId="{53D6543A-F102-4B4C-AE7F-6AB209B64DB1}" dt="2026-01-15T15:00:55.052" v="7209" actId="47"/>
        <pc:sldMasterMkLst>
          <pc:docMk/>
          <pc:sldMasterMk cId="2719524925" sldId="2147483673"/>
        </pc:sldMasterMkLst>
        <pc:sldLayoutChg chg="del">
          <pc:chgData name="Alvaro de Lecea" userId="4f0f1993-b85a-4467-9dba-a5ff90ef7248" providerId="ADAL" clId="{53D6543A-F102-4B4C-AE7F-6AB209B64DB1}" dt="2026-01-15T15:00:54.793" v="7208" actId="47"/>
          <pc:sldLayoutMkLst>
            <pc:docMk/>
            <pc:sldMasterMk cId="2719524925" sldId="2147483673"/>
            <pc:sldLayoutMk cId="178300515" sldId="2147483679"/>
          </pc:sldLayoutMkLst>
        </pc:sldLayoutChg>
        <pc:sldLayoutChg chg="del">
          <pc:chgData name="Alvaro de Lecea" userId="4f0f1993-b85a-4467-9dba-a5ff90ef7248" providerId="ADAL" clId="{53D6543A-F102-4B4C-AE7F-6AB209B64DB1}" dt="2026-01-15T15:00:55.052" v="7209" actId="47"/>
          <pc:sldLayoutMkLst>
            <pc:docMk/>
            <pc:sldMasterMk cId="2719524925" sldId="2147483673"/>
            <pc:sldLayoutMk cId="1294227960" sldId="214748371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B014A3-EBA4-3647-B43E-1711BE2A060F}" type="datetimeFigureOut">
              <a:rPr lang="fr-FR" smtClean="0"/>
              <a:t>15/01/2026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F0FB52-7794-B049-B959-14160EF30B4C}" type="slidenum">
              <a:rPr lang="fr-FR" smtClean="0"/>
              <a:t>‹#›</a:t>
            </a:fld>
            <a:endParaRPr lang="fr-FR"/>
          </a:p>
        </p:txBody>
      </p:sp>
    </p:spTree>
    <p:extLst>
      <p:ext uri="{BB962C8B-B14F-4D97-AF65-F5344CB8AC3E}">
        <p14:creationId xmlns:p14="http://schemas.microsoft.com/office/powerpoint/2010/main" val="1567467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F0FB52-7794-B049-B959-14160EF30B4C}" type="slidenum">
              <a:rPr lang="fr-FR" smtClean="0"/>
              <a:t>6</a:t>
            </a:fld>
            <a:endParaRPr lang="fr-FR"/>
          </a:p>
        </p:txBody>
      </p:sp>
    </p:spTree>
    <p:extLst>
      <p:ext uri="{BB962C8B-B14F-4D97-AF65-F5344CB8AC3E}">
        <p14:creationId xmlns:p14="http://schemas.microsoft.com/office/powerpoint/2010/main" val="4073479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284316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262041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8287128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16C958-0015-1A14-A95A-FF35CC181648}"/>
              </a:ext>
            </a:extLst>
          </p:cNvPr>
          <p:cNvSpPr/>
          <p:nvPr userDrawn="1"/>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descr="Une image contenant Police, Graphique, noir, symbole&#10;&#10;Description générée automatiquement">
            <a:extLst>
              <a:ext uri="{FF2B5EF4-FFF2-40B4-BE49-F238E27FC236}">
                <a16:creationId xmlns:a16="http://schemas.microsoft.com/office/drawing/2014/main" id="{6C01ECBC-5A8A-3C09-6221-C955E62C0778}"/>
              </a:ext>
            </a:extLst>
          </p:cNvPr>
          <p:cNvPicPr>
            <a:picLocks noChangeAspect="1"/>
          </p:cNvPicPr>
          <p:nvPr userDrawn="1"/>
        </p:nvPicPr>
        <p:blipFill>
          <a:blip r:embed="rId2"/>
          <a:stretch>
            <a:fillRect/>
          </a:stretch>
        </p:blipFill>
        <p:spPr>
          <a:xfrm>
            <a:off x="4549321" y="3120118"/>
            <a:ext cx="3108911" cy="617764"/>
          </a:xfrm>
          <a:prstGeom prst="rect">
            <a:avLst/>
          </a:prstGeom>
        </p:spPr>
      </p:pic>
    </p:spTree>
    <p:extLst>
      <p:ext uri="{BB962C8B-B14F-4D97-AF65-F5344CB8AC3E}">
        <p14:creationId xmlns:p14="http://schemas.microsoft.com/office/powerpoint/2010/main" val="2849889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e de titre - 2">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2EC396-97E9-4331-D1FD-DD4F4092C3FD}"/>
              </a:ext>
            </a:extLst>
          </p:cNvPr>
          <p:cNvSpPr>
            <a:spLocks noGrp="1"/>
          </p:cNvSpPr>
          <p:nvPr>
            <p:ph type="ctrTitle"/>
          </p:nvPr>
        </p:nvSpPr>
        <p:spPr>
          <a:xfrm>
            <a:off x="599926" y="600731"/>
            <a:ext cx="7553474" cy="567669"/>
          </a:xfrm>
        </p:spPr>
        <p:txBody>
          <a:bodyPr anchor="t">
            <a:normAutofit/>
          </a:bodyPr>
          <a:lstStyle>
            <a:lvl1pPr algn="l">
              <a:defRPr sz="2100" spc="120" baseline="0">
                <a:solidFill>
                  <a:schemeClr val="bg1"/>
                </a:solidFill>
              </a:defRPr>
            </a:lvl1pPr>
          </a:lstStyle>
          <a:p>
            <a:endParaRPr lang="fr-FR"/>
          </a:p>
        </p:txBody>
      </p:sp>
      <p:sp>
        <p:nvSpPr>
          <p:cNvPr id="4" name="Espace réservé de la date 3">
            <a:extLst>
              <a:ext uri="{FF2B5EF4-FFF2-40B4-BE49-F238E27FC236}">
                <a16:creationId xmlns:a16="http://schemas.microsoft.com/office/drawing/2014/main" id="{FB791DE2-055E-5C21-6827-A77C3C1CA4CA}"/>
              </a:ext>
            </a:extLst>
          </p:cNvPr>
          <p:cNvSpPr>
            <a:spLocks noGrp="1"/>
          </p:cNvSpPr>
          <p:nvPr>
            <p:ph type="dt" sz="half" idx="10"/>
          </p:nvPr>
        </p:nvSpPr>
        <p:spPr/>
        <p:txBody>
          <a:bodyPr/>
          <a:lstStyle/>
          <a:p>
            <a:r>
              <a:rPr lang="fr-BE"/>
              <a:t>MARCH 2024</a:t>
            </a:r>
            <a:endParaRPr lang="fr-FR"/>
          </a:p>
        </p:txBody>
      </p:sp>
      <p:sp>
        <p:nvSpPr>
          <p:cNvPr id="6" name="Espace réservé du numéro de diapositive 5">
            <a:extLst>
              <a:ext uri="{FF2B5EF4-FFF2-40B4-BE49-F238E27FC236}">
                <a16:creationId xmlns:a16="http://schemas.microsoft.com/office/drawing/2014/main" id="{CA39EB39-828A-9B05-DAAF-CE6A9D79A007}"/>
              </a:ext>
            </a:extLst>
          </p:cNvPr>
          <p:cNvSpPr>
            <a:spLocks noGrp="1"/>
          </p:cNvSpPr>
          <p:nvPr>
            <p:ph type="sldNum" sz="quarter" idx="12"/>
          </p:nvPr>
        </p:nvSpPr>
        <p:spPr/>
        <p:txBody>
          <a:bodyPr/>
          <a:lstStyle/>
          <a:p>
            <a:fld id="{C4E1BBE1-044A-2F4F-B795-1B7344985375}" type="slidenum">
              <a:rPr lang="fr-FR" smtClean="0"/>
              <a:t>‹#›</a:t>
            </a:fld>
            <a:endParaRPr lang="fr-FR"/>
          </a:p>
        </p:txBody>
      </p:sp>
      <p:sp>
        <p:nvSpPr>
          <p:cNvPr id="12" name="Espace réservé du texte 2">
            <a:extLst>
              <a:ext uri="{FF2B5EF4-FFF2-40B4-BE49-F238E27FC236}">
                <a16:creationId xmlns:a16="http://schemas.microsoft.com/office/drawing/2014/main" id="{7100334E-55A9-9602-A405-5062A187AAF7}"/>
              </a:ext>
            </a:extLst>
          </p:cNvPr>
          <p:cNvSpPr>
            <a:spLocks noGrp="1"/>
          </p:cNvSpPr>
          <p:nvPr>
            <p:ph type="body" idx="1"/>
          </p:nvPr>
        </p:nvSpPr>
        <p:spPr>
          <a:xfrm>
            <a:off x="599926" y="1168400"/>
            <a:ext cx="7553474" cy="4940300"/>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cxnSp>
        <p:nvCxnSpPr>
          <p:cNvPr id="13" name="Connecteur droit 12">
            <a:extLst>
              <a:ext uri="{FF2B5EF4-FFF2-40B4-BE49-F238E27FC236}">
                <a16:creationId xmlns:a16="http://schemas.microsoft.com/office/drawing/2014/main" id="{D8AAC133-91F0-0A64-C4B9-EAC18EFE9669}"/>
              </a:ext>
            </a:extLst>
          </p:cNvPr>
          <p:cNvCxnSpPr/>
          <p:nvPr userDrawn="1"/>
        </p:nvCxnSpPr>
        <p:spPr>
          <a:xfrm>
            <a:off x="10966450" y="811263"/>
            <a:ext cx="387350" cy="0"/>
          </a:xfrm>
          <a:prstGeom prst="line">
            <a:avLst/>
          </a:prstGeom>
          <a:ln w="6350">
            <a:solidFill>
              <a:schemeClr val="accent2"/>
            </a:solidFill>
          </a:ln>
        </p:spPr>
        <p:style>
          <a:lnRef idx="2">
            <a:schemeClr val="accent1"/>
          </a:lnRef>
          <a:fillRef idx="0">
            <a:schemeClr val="accent1"/>
          </a:fillRef>
          <a:effectRef idx="1">
            <a:schemeClr val="accent1"/>
          </a:effectRef>
          <a:fontRef idx="minor">
            <a:schemeClr val="tx1"/>
          </a:fontRef>
        </p:style>
      </p:cxnSp>
      <p:pic>
        <p:nvPicPr>
          <p:cNvPr id="14" name="Image 13" descr="Une image contenant symbole, logo, Police, cercle&#10;&#10;Description générée automatiquement">
            <a:extLst>
              <a:ext uri="{FF2B5EF4-FFF2-40B4-BE49-F238E27FC236}">
                <a16:creationId xmlns:a16="http://schemas.microsoft.com/office/drawing/2014/main" id="{93AC1697-A392-0290-322F-EFAA843066FD}"/>
              </a:ext>
            </a:extLst>
          </p:cNvPr>
          <p:cNvPicPr>
            <a:picLocks noChangeAspect="1"/>
          </p:cNvPicPr>
          <p:nvPr userDrawn="1"/>
        </p:nvPicPr>
        <p:blipFill>
          <a:blip r:embed="rId2"/>
          <a:stretch>
            <a:fillRect/>
          </a:stretch>
        </p:blipFill>
        <p:spPr>
          <a:xfrm>
            <a:off x="11315700" y="5977553"/>
            <a:ext cx="543895" cy="543895"/>
          </a:xfrm>
          <a:prstGeom prst="rect">
            <a:avLst/>
          </a:prstGeom>
        </p:spPr>
      </p:pic>
    </p:spTree>
    <p:extLst>
      <p:ext uri="{BB962C8B-B14F-4D97-AF65-F5344CB8AC3E}">
        <p14:creationId xmlns:p14="http://schemas.microsoft.com/office/powerpoint/2010/main" val="51155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lor 2 - Title">
    <p:bg>
      <p:bgPr>
        <a:solidFill>
          <a:srgbClr val="FAF9F5"/>
        </a:solidFill>
        <a:effectLst/>
      </p:bgPr>
    </p:bg>
    <p:spTree>
      <p:nvGrpSpPr>
        <p:cNvPr id="1" name=""/>
        <p:cNvGrpSpPr/>
        <p:nvPr/>
      </p:nvGrpSpPr>
      <p:grpSpPr>
        <a:xfrm>
          <a:off x="0" y="0"/>
          <a:ext cx="0" cy="0"/>
          <a:chOff x="0" y="0"/>
          <a:chExt cx="0" cy="0"/>
        </a:xfrm>
      </p:grpSpPr>
      <p:sp>
        <p:nvSpPr>
          <p:cNvPr id="5" name="Espace réservé du titre 1">
            <a:extLst>
              <a:ext uri="{FF2B5EF4-FFF2-40B4-BE49-F238E27FC236}">
                <a16:creationId xmlns:a16="http://schemas.microsoft.com/office/drawing/2014/main" id="{DA2A6A6C-67C1-16AB-197E-C1D7E9D22364}"/>
              </a:ext>
            </a:extLst>
          </p:cNvPr>
          <p:cNvSpPr>
            <a:spLocks noGrp="1"/>
          </p:cNvSpPr>
          <p:nvPr>
            <p:ph type="title"/>
          </p:nvPr>
        </p:nvSpPr>
        <p:spPr>
          <a:xfrm>
            <a:off x="544443" y="586289"/>
            <a:ext cx="9233008" cy="732155"/>
          </a:xfrm>
          <a:prstGeom prst="rect">
            <a:avLst/>
          </a:prstGeom>
        </p:spPr>
        <p:txBody>
          <a:bodyPr vert="horz" lIns="91440" tIns="45720" rIns="91440" bIns="45720" rtlCol="0" anchor="t">
            <a:normAutofit/>
          </a:bodyPr>
          <a:lstStyle>
            <a:lvl1pPr>
              <a:defRPr sz="2200" spc="120" baseline="0"/>
            </a:lvl1pPr>
          </a:lstStyle>
          <a:p>
            <a:endParaRPr lang="fr-FR"/>
          </a:p>
        </p:txBody>
      </p:sp>
      <p:sp>
        <p:nvSpPr>
          <p:cNvPr id="7" name="Espace réservé de la date 3">
            <a:extLst>
              <a:ext uri="{FF2B5EF4-FFF2-40B4-BE49-F238E27FC236}">
                <a16:creationId xmlns:a16="http://schemas.microsoft.com/office/drawing/2014/main" id="{30979979-5CB1-65E3-FD31-50942BE547BD}"/>
              </a:ext>
            </a:extLst>
          </p:cNvPr>
          <p:cNvSpPr>
            <a:spLocks noGrp="1"/>
          </p:cNvSpPr>
          <p:nvPr>
            <p:ph type="dt" sz="half" idx="2"/>
          </p:nvPr>
        </p:nvSpPr>
        <p:spPr>
          <a:xfrm>
            <a:off x="9981507" y="600731"/>
            <a:ext cx="1002632" cy="365125"/>
          </a:xfrm>
          <a:prstGeom prst="rect">
            <a:avLst/>
          </a:prstGeom>
        </p:spPr>
        <p:txBody>
          <a:bodyPr vert="horz" lIns="91440" tIns="45720" rIns="91440" bIns="45720" rtlCol="0" anchor="ctr"/>
          <a:lstStyle>
            <a:lvl1pPr algn="r">
              <a:defRPr sz="900">
                <a:solidFill>
                  <a:schemeClr val="accent2"/>
                </a:solidFill>
              </a:defRPr>
            </a:lvl1pPr>
          </a:lstStyle>
          <a:p>
            <a:r>
              <a:rPr lang="fr-BE"/>
              <a:t>MARCH 2024</a:t>
            </a:r>
            <a:endParaRPr lang="fr-FR"/>
          </a:p>
        </p:txBody>
      </p:sp>
      <p:sp>
        <p:nvSpPr>
          <p:cNvPr id="8" name="Espace réservé du numéro de diapositive 5">
            <a:extLst>
              <a:ext uri="{FF2B5EF4-FFF2-40B4-BE49-F238E27FC236}">
                <a16:creationId xmlns:a16="http://schemas.microsoft.com/office/drawing/2014/main" id="{000749D3-5FB2-E687-C544-0618D422A01F}"/>
              </a:ext>
            </a:extLst>
          </p:cNvPr>
          <p:cNvSpPr>
            <a:spLocks noGrp="1"/>
          </p:cNvSpPr>
          <p:nvPr>
            <p:ph type="sldNum" sz="quarter" idx="4"/>
          </p:nvPr>
        </p:nvSpPr>
        <p:spPr>
          <a:xfrm>
            <a:off x="11459302" y="600731"/>
            <a:ext cx="276225" cy="365125"/>
          </a:xfrm>
          <a:prstGeom prst="rect">
            <a:avLst/>
          </a:prstGeom>
        </p:spPr>
        <p:txBody>
          <a:bodyPr vert="horz" lIns="0" tIns="45720" rIns="91440" bIns="45720" rtlCol="0" anchor="ctr"/>
          <a:lstStyle>
            <a:lvl1pPr algn="l">
              <a:defRPr sz="900">
                <a:solidFill>
                  <a:schemeClr val="accent2"/>
                </a:solidFill>
              </a:defRPr>
            </a:lvl1pPr>
          </a:lstStyle>
          <a:p>
            <a:fld id="{C4E1BBE1-044A-2F4F-B795-1B7344985375}" type="slidenum">
              <a:rPr lang="fr-FR" smtClean="0"/>
              <a:pPr/>
              <a:t>‹#›</a:t>
            </a:fld>
            <a:endParaRPr lang="fr-FR"/>
          </a:p>
        </p:txBody>
      </p:sp>
      <p:pic>
        <p:nvPicPr>
          <p:cNvPr id="11" name="Image 10" descr="Une image contenant symbole, logo, Police, cercle&#10;&#10;Description générée automatiquement">
            <a:extLst>
              <a:ext uri="{FF2B5EF4-FFF2-40B4-BE49-F238E27FC236}">
                <a16:creationId xmlns:a16="http://schemas.microsoft.com/office/drawing/2014/main" id="{27158301-E14D-2325-36E8-334B670A27C6}"/>
              </a:ext>
            </a:extLst>
          </p:cNvPr>
          <p:cNvPicPr>
            <a:picLocks noChangeAspect="1"/>
          </p:cNvPicPr>
          <p:nvPr userDrawn="1"/>
        </p:nvPicPr>
        <p:blipFill>
          <a:blip r:embed="rId2"/>
          <a:stretch>
            <a:fillRect/>
          </a:stretch>
        </p:blipFill>
        <p:spPr>
          <a:xfrm>
            <a:off x="11315700" y="5977553"/>
            <a:ext cx="543895" cy="543895"/>
          </a:xfrm>
          <a:prstGeom prst="rect">
            <a:avLst/>
          </a:prstGeom>
        </p:spPr>
      </p:pic>
      <p:cxnSp>
        <p:nvCxnSpPr>
          <p:cNvPr id="12" name="Connecteur droit 11">
            <a:extLst>
              <a:ext uri="{FF2B5EF4-FFF2-40B4-BE49-F238E27FC236}">
                <a16:creationId xmlns:a16="http://schemas.microsoft.com/office/drawing/2014/main" id="{946BCB06-9F1E-A064-E93F-589581428B5D}"/>
              </a:ext>
            </a:extLst>
          </p:cNvPr>
          <p:cNvCxnSpPr/>
          <p:nvPr userDrawn="1"/>
        </p:nvCxnSpPr>
        <p:spPr>
          <a:xfrm>
            <a:off x="10966450" y="811263"/>
            <a:ext cx="387350" cy="0"/>
          </a:xfrm>
          <a:prstGeom prst="line">
            <a:avLst/>
          </a:prstGeom>
          <a:ln w="6350">
            <a:solidFill>
              <a:schemeClr val="accent2"/>
            </a:solidFill>
          </a:ln>
        </p:spPr>
        <p:style>
          <a:lnRef idx="2">
            <a:schemeClr val="accent1"/>
          </a:lnRef>
          <a:fillRef idx="0">
            <a:schemeClr val="accent1"/>
          </a:fillRef>
          <a:effectRef idx="1">
            <a:schemeClr val="accent1"/>
          </a:effectRef>
          <a:fontRef idx="minor">
            <a:schemeClr val="tx1"/>
          </a:fontRef>
        </p:style>
      </p:cxnSp>
      <p:sp>
        <p:nvSpPr>
          <p:cNvPr id="13" name="ZoneTexte 12">
            <a:extLst>
              <a:ext uri="{FF2B5EF4-FFF2-40B4-BE49-F238E27FC236}">
                <a16:creationId xmlns:a16="http://schemas.microsoft.com/office/drawing/2014/main" id="{BCA279CC-BF12-CA56-7C9A-E697BF9813AC}"/>
              </a:ext>
            </a:extLst>
          </p:cNvPr>
          <p:cNvSpPr txBox="1"/>
          <p:nvPr userDrawn="1"/>
        </p:nvSpPr>
        <p:spPr>
          <a:xfrm>
            <a:off x="11297624" y="667877"/>
            <a:ext cx="233847" cy="230832"/>
          </a:xfrm>
          <a:prstGeom prst="rect">
            <a:avLst/>
          </a:prstGeom>
          <a:noFill/>
        </p:spPr>
        <p:txBody>
          <a:bodyPr wrap="square" rtlCol="0">
            <a:spAutoFit/>
          </a:bodyPr>
          <a:lstStyle/>
          <a:p>
            <a:pPr algn="r"/>
            <a:r>
              <a:rPr lang="fr-FR" sz="900">
                <a:solidFill>
                  <a:schemeClr val="accent2"/>
                </a:solidFill>
              </a:rPr>
              <a:t>P</a:t>
            </a:r>
          </a:p>
        </p:txBody>
      </p:sp>
      <p:sp>
        <p:nvSpPr>
          <p:cNvPr id="2" name="Espace réservé du texte 15">
            <a:extLst>
              <a:ext uri="{FF2B5EF4-FFF2-40B4-BE49-F238E27FC236}">
                <a16:creationId xmlns:a16="http://schemas.microsoft.com/office/drawing/2014/main" id="{77001267-0F2F-124A-B5CB-8356848B1DEE}"/>
              </a:ext>
            </a:extLst>
          </p:cNvPr>
          <p:cNvSpPr>
            <a:spLocks noGrp="1"/>
          </p:cNvSpPr>
          <p:nvPr>
            <p:ph type="body" sz="quarter" idx="14"/>
          </p:nvPr>
        </p:nvSpPr>
        <p:spPr>
          <a:xfrm>
            <a:off x="541267" y="1003956"/>
            <a:ext cx="10260083" cy="736600"/>
          </a:xfrm>
        </p:spPr>
        <p:txBody>
          <a:bodyPr>
            <a:noAutofit/>
          </a:bodyPr>
          <a:lstStyle>
            <a:lvl1pPr marL="0" indent="0" algn="just">
              <a:buFontTx/>
              <a:buNone/>
              <a:defRPr sz="1200" b="0" i="0">
                <a:solidFill>
                  <a:schemeClr val="accent1"/>
                </a:solidFill>
                <a:latin typeface="Aptos Light" panose="020B0004020202020204" pitchFamily="34" charset="0"/>
              </a:defRPr>
            </a:lvl1pPr>
          </a:lstStyle>
          <a:p>
            <a:endParaRPr lang="en-GB"/>
          </a:p>
        </p:txBody>
      </p:sp>
    </p:spTree>
    <p:extLst>
      <p:ext uri="{BB962C8B-B14F-4D97-AF65-F5344CB8AC3E}">
        <p14:creationId xmlns:p14="http://schemas.microsoft.com/office/powerpoint/2010/main" val="4080020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or 2 - Title - 3 col">
    <p:bg>
      <p:bgPr>
        <a:solidFill>
          <a:srgbClr val="FAF9F5"/>
        </a:solidFill>
        <a:effectLst/>
      </p:bgPr>
    </p:bg>
    <p:spTree>
      <p:nvGrpSpPr>
        <p:cNvPr id="1" name=""/>
        <p:cNvGrpSpPr/>
        <p:nvPr/>
      </p:nvGrpSpPr>
      <p:grpSpPr>
        <a:xfrm>
          <a:off x="0" y="0"/>
          <a:ext cx="0" cy="0"/>
          <a:chOff x="0" y="0"/>
          <a:chExt cx="0" cy="0"/>
        </a:xfrm>
      </p:grpSpPr>
      <p:sp>
        <p:nvSpPr>
          <p:cNvPr id="5" name="Espace réservé du titre 1">
            <a:extLst>
              <a:ext uri="{FF2B5EF4-FFF2-40B4-BE49-F238E27FC236}">
                <a16:creationId xmlns:a16="http://schemas.microsoft.com/office/drawing/2014/main" id="{DA2A6A6C-67C1-16AB-197E-C1D7E9D22364}"/>
              </a:ext>
            </a:extLst>
          </p:cNvPr>
          <p:cNvSpPr>
            <a:spLocks noGrp="1"/>
          </p:cNvSpPr>
          <p:nvPr>
            <p:ph type="title"/>
          </p:nvPr>
        </p:nvSpPr>
        <p:spPr>
          <a:xfrm>
            <a:off x="544443" y="586289"/>
            <a:ext cx="9233008" cy="732155"/>
          </a:xfrm>
          <a:prstGeom prst="rect">
            <a:avLst/>
          </a:prstGeom>
        </p:spPr>
        <p:txBody>
          <a:bodyPr vert="horz" lIns="91440" tIns="45720" rIns="91440" bIns="45720" rtlCol="0" anchor="t">
            <a:normAutofit/>
          </a:bodyPr>
          <a:lstStyle>
            <a:lvl1pPr>
              <a:defRPr sz="2200" spc="120" baseline="0"/>
            </a:lvl1pPr>
          </a:lstStyle>
          <a:p>
            <a:endParaRPr lang="fr-FR"/>
          </a:p>
        </p:txBody>
      </p:sp>
      <p:sp>
        <p:nvSpPr>
          <p:cNvPr id="7" name="Espace réservé de la date 3">
            <a:extLst>
              <a:ext uri="{FF2B5EF4-FFF2-40B4-BE49-F238E27FC236}">
                <a16:creationId xmlns:a16="http://schemas.microsoft.com/office/drawing/2014/main" id="{30979979-5CB1-65E3-FD31-50942BE547BD}"/>
              </a:ext>
            </a:extLst>
          </p:cNvPr>
          <p:cNvSpPr>
            <a:spLocks noGrp="1"/>
          </p:cNvSpPr>
          <p:nvPr>
            <p:ph type="dt" sz="half" idx="2"/>
          </p:nvPr>
        </p:nvSpPr>
        <p:spPr>
          <a:xfrm>
            <a:off x="9981507" y="600731"/>
            <a:ext cx="1002632" cy="365125"/>
          </a:xfrm>
          <a:prstGeom prst="rect">
            <a:avLst/>
          </a:prstGeom>
        </p:spPr>
        <p:txBody>
          <a:bodyPr vert="horz" lIns="91440" tIns="45720" rIns="91440" bIns="45720" rtlCol="0" anchor="ctr"/>
          <a:lstStyle>
            <a:lvl1pPr algn="r">
              <a:defRPr sz="900">
                <a:solidFill>
                  <a:schemeClr val="accent2"/>
                </a:solidFill>
              </a:defRPr>
            </a:lvl1pPr>
          </a:lstStyle>
          <a:p>
            <a:r>
              <a:rPr lang="fr-BE"/>
              <a:t>MARCH 2024</a:t>
            </a:r>
            <a:endParaRPr lang="fr-FR"/>
          </a:p>
        </p:txBody>
      </p:sp>
      <p:sp>
        <p:nvSpPr>
          <p:cNvPr id="8" name="Espace réservé du numéro de diapositive 5">
            <a:extLst>
              <a:ext uri="{FF2B5EF4-FFF2-40B4-BE49-F238E27FC236}">
                <a16:creationId xmlns:a16="http://schemas.microsoft.com/office/drawing/2014/main" id="{000749D3-5FB2-E687-C544-0618D422A01F}"/>
              </a:ext>
            </a:extLst>
          </p:cNvPr>
          <p:cNvSpPr>
            <a:spLocks noGrp="1"/>
          </p:cNvSpPr>
          <p:nvPr>
            <p:ph type="sldNum" sz="quarter" idx="4"/>
          </p:nvPr>
        </p:nvSpPr>
        <p:spPr>
          <a:xfrm>
            <a:off x="11459302" y="600731"/>
            <a:ext cx="276225" cy="365125"/>
          </a:xfrm>
          <a:prstGeom prst="rect">
            <a:avLst/>
          </a:prstGeom>
        </p:spPr>
        <p:txBody>
          <a:bodyPr vert="horz" lIns="0" tIns="45720" rIns="91440" bIns="45720" rtlCol="0" anchor="ctr"/>
          <a:lstStyle>
            <a:lvl1pPr algn="l">
              <a:defRPr sz="900">
                <a:solidFill>
                  <a:schemeClr val="accent2"/>
                </a:solidFill>
              </a:defRPr>
            </a:lvl1pPr>
          </a:lstStyle>
          <a:p>
            <a:fld id="{C4E1BBE1-044A-2F4F-B795-1B7344985375}" type="slidenum">
              <a:rPr lang="fr-FR" smtClean="0"/>
              <a:pPr/>
              <a:t>‹#›</a:t>
            </a:fld>
            <a:endParaRPr lang="fr-FR"/>
          </a:p>
        </p:txBody>
      </p:sp>
      <p:pic>
        <p:nvPicPr>
          <p:cNvPr id="11" name="Image 10" descr="Une image contenant symbole, logo, Police, cercle&#10;&#10;Description générée automatiquement">
            <a:extLst>
              <a:ext uri="{FF2B5EF4-FFF2-40B4-BE49-F238E27FC236}">
                <a16:creationId xmlns:a16="http://schemas.microsoft.com/office/drawing/2014/main" id="{27158301-E14D-2325-36E8-334B670A27C6}"/>
              </a:ext>
            </a:extLst>
          </p:cNvPr>
          <p:cNvPicPr>
            <a:picLocks noChangeAspect="1"/>
          </p:cNvPicPr>
          <p:nvPr userDrawn="1"/>
        </p:nvPicPr>
        <p:blipFill>
          <a:blip r:embed="rId2"/>
          <a:stretch>
            <a:fillRect/>
          </a:stretch>
        </p:blipFill>
        <p:spPr>
          <a:xfrm>
            <a:off x="11315700" y="5977553"/>
            <a:ext cx="543895" cy="543895"/>
          </a:xfrm>
          <a:prstGeom prst="rect">
            <a:avLst/>
          </a:prstGeom>
        </p:spPr>
      </p:pic>
      <p:cxnSp>
        <p:nvCxnSpPr>
          <p:cNvPr id="12" name="Connecteur droit 11">
            <a:extLst>
              <a:ext uri="{FF2B5EF4-FFF2-40B4-BE49-F238E27FC236}">
                <a16:creationId xmlns:a16="http://schemas.microsoft.com/office/drawing/2014/main" id="{946BCB06-9F1E-A064-E93F-589581428B5D}"/>
              </a:ext>
            </a:extLst>
          </p:cNvPr>
          <p:cNvCxnSpPr/>
          <p:nvPr userDrawn="1"/>
        </p:nvCxnSpPr>
        <p:spPr>
          <a:xfrm>
            <a:off x="10966450" y="811263"/>
            <a:ext cx="387350" cy="0"/>
          </a:xfrm>
          <a:prstGeom prst="line">
            <a:avLst/>
          </a:prstGeom>
          <a:ln w="6350">
            <a:solidFill>
              <a:schemeClr val="accent2"/>
            </a:solidFill>
          </a:ln>
        </p:spPr>
        <p:style>
          <a:lnRef idx="2">
            <a:schemeClr val="accent1"/>
          </a:lnRef>
          <a:fillRef idx="0">
            <a:schemeClr val="accent1"/>
          </a:fillRef>
          <a:effectRef idx="1">
            <a:schemeClr val="accent1"/>
          </a:effectRef>
          <a:fontRef idx="minor">
            <a:schemeClr val="tx1"/>
          </a:fontRef>
        </p:style>
      </p:cxnSp>
      <p:sp>
        <p:nvSpPr>
          <p:cNvPr id="13" name="ZoneTexte 12">
            <a:extLst>
              <a:ext uri="{FF2B5EF4-FFF2-40B4-BE49-F238E27FC236}">
                <a16:creationId xmlns:a16="http://schemas.microsoft.com/office/drawing/2014/main" id="{BCA279CC-BF12-CA56-7C9A-E697BF9813AC}"/>
              </a:ext>
            </a:extLst>
          </p:cNvPr>
          <p:cNvSpPr txBox="1"/>
          <p:nvPr userDrawn="1"/>
        </p:nvSpPr>
        <p:spPr>
          <a:xfrm>
            <a:off x="11297624" y="667877"/>
            <a:ext cx="233847" cy="230832"/>
          </a:xfrm>
          <a:prstGeom prst="rect">
            <a:avLst/>
          </a:prstGeom>
          <a:noFill/>
        </p:spPr>
        <p:txBody>
          <a:bodyPr wrap="square" rtlCol="0">
            <a:spAutoFit/>
          </a:bodyPr>
          <a:lstStyle/>
          <a:p>
            <a:pPr algn="r"/>
            <a:r>
              <a:rPr lang="fr-FR" sz="900">
                <a:solidFill>
                  <a:schemeClr val="accent2"/>
                </a:solidFill>
              </a:rPr>
              <a:t>P</a:t>
            </a:r>
          </a:p>
        </p:txBody>
      </p:sp>
      <p:sp>
        <p:nvSpPr>
          <p:cNvPr id="2" name="Espace réservé du texte 15">
            <a:extLst>
              <a:ext uri="{FF2B5EF4-FFF2-40B4-BE49-F238E27FC236}">
                <a16:creationId xmlns:a16="http://schemas.microsoft.com/office/drawing/2014/main" id="{77001267-0F2F-124A-B5CB-8356848B1DEE}"/>
              </a:ext>
            </a:extLst>
          </p:cNvPr>
          <p:cNvSpPr>
            <a:spLocks noGrp="1"/>
          </p:cNvSpPr>
          <p:nvPr>
            <p:ph type="body" sz="quarter" idx="14"/>
          </p:nvPr>
        </p:nvSpPr>
        <p:spPr>
          <a:xfrm>
            <a:off x="541267" y="1542436"/>
            <a:ext cx="10425183" cy="732155"/>
          </a:xfrm>
        </p:spPr>
        <p:txBody>
          <a:bodyPr>
            <a:noAutofit/>
          </a:bodyPr>
          <a:lstStyle>
            <a:lvl1pPr marL="0" indent="0" algn="just">
              <a:buFontTx/>
              <a:buNone/>
              <a:defRPr sz="1200" b="0" i="0">
                <a:solidFill>
                  <a:schemeClr val="accent1"/>
                </a:solidFill>
                <a:latin typeface="Aptos Light" panose="020B0004020202020204" pitchFamily="34" charset="0"/>
              </a:defRPr>
            </a:lvl1pPr>
          </a:lstStyle>
          <a:p>
            <a:endParaRPr lang="en-GB"/>
          </a:p>
        </p:txBody>
      </p:sp>
      <p:sp>
        <p:nvSpPr>
          <p:cNvPr id="3" name="Espace réservé du texte 2">
            <a:extLst>
              <a:ext uri="{FF2B5EF4-FFF2-40B4-BE49-F238E27FC236}">
                <a16:creationId xmlns:a16="http://schemas.microsoft.com/office/drawing/2014/main" id="{962B452C-9D69-4A47-46A8-1E80C71716C4}"/>
              </a:ext>
            </a:extLst>
          </p:cNvPr>
          <p:cNvSpPr>
            <a:spLocks noGrp="1"/>
          </p:cNvSpPr>
          <p:nvPr>
            <p:ph type="body" idx="1"/>
          </p:nvPr>
        </p:nvSpPr>
        <p:spPr>
          <a:xfrm>
            <a:off x="541267" y="3149600"/>
            <a:ext cx="3563373" cy="3017519"/>
          </a:xfrm>
        </p:spPr>
        <p:txBody>
          <a:bodyPr anchor="t">
            <a:noAutofit/>
          </a:bodyPr>
          <a:lstStyle>
            <a:lvl1pPr marL="0" indent="0" algn="just">
              <a:buNone/>
              <a:defRPr sz="1100" b="0" i="0">
                <a:solidFill>
                  <a:schemeClr val="accent1"/>
                </a:solidFill>
                <a:latin typeface="Aptos Light"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Espace réservé du texte 2">
            <a:extLst>
              <a:ext uri="{FF2B5EF4-FFF2-40B4-BE49-F238E27FC236}">
                <a16:creationId xmlns:a16="http://schemas.microsoft.com/office/drawing/2014/main" id="{7FB81F6F-3622-7147-10F5-3918799306E9}"/>
              </a:ext>
            </a:extLst>
          </p:cNvPr>
          <p:cNvSpPr>
            <a:spLocks noGrp="1"/>
          </p:cNvSpPr>
          <p:nvPr>
            <p:ph type="body" idx="18" hasCustomPrompt="1"/>
          </p:nvPr>
        </p:nvSpPr>
        <p:spPr>
          <a:xfrm>
            <a:off x="3474023" y="2540002"/>
            <a:ext cx="631313" cy="812798"/>
          </a:xfrm>
        </p:spPr>
        <p:txBody>
          <a:bodyPr anchor="b">
            <a:noAutofit/>
          </a:bodyPr>
          <a:lstStyle>
            <a:lvl1pPr marL="0" indent="0" algn="r">
              <a:lnSpc>
                <a:spcPts val="1420"/>
              </a:lnSpc>
              <a:buNone/>
              <a:defRPr sz="6600" b="0" i="0">
                <a:solidFill>
                  <a:schemeClr val="accent1"/>
                </a:solidFill>
                <a:latin typeface="Aptos Light"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1</a:t>
            </a:r>
          </a:p>
        </p:txBody>
      </p:sp>
      <p:sp>
        <p:nvSpPr>
          <p:cNvPr id="15" name="Espace réservé du texte 2">
            <a:extLst>
              <a:ext uri="{FF2B5EF4-FFF2-40B4-BE49-F238E27FC236}">
                <a16:creationId xmlns:a16="http://schemas.microsoft.com/office/drawing/2014/main" id="{8F29C629-1ECD-471B-8C4F-FB8DF2BD42E6}"/>
              </a:ext>
            </a:extLst>
          </p:cNvPr>
          <p:cNvSpPr>
            <a:spLocks noGrp="1"/>
          </p:cNvSpPr>
          <p:nvPr>
            <p:ph type="body" idx="19"/>
          </p:nvPr>
        </p:nvSpPr>
        <p:spPr>
          <a:xfrm>
            <a:off x="4259827" y="3149600"/>
            <a:ext cx="3563373" cy="3017519"/>
          </a:xfrm>
        </p:spPr>
        <p:txBody>
          <a:bodyPr anchor="t">
            <a:noAutofit/>
          </a:bodyPr>
          <a:lstStyle>
            <a:lvl1pPr marL="0" indent="0" algn="just">
              <a:buNone/>
              <a:defRPr sz="1100" b="0" i="0">
                <a:solidFill>
                  <a:schemeClr val="accent1"/>
                </a:solidFill>
                <a:latin typeface="Aptos Light"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6" name="Espace réservé du texte 2">
            <a:extLst>
              <a:ext uri="{FF2B5EF4-FFF2-40B4-BE49-F238E27FC236}">
                <a16:creationId xmlns:a16="http://schemas.microsoft.com/office/drawing/2014/main" id="{2674B56F-B6F9-674C-037C-3FFCD6D93AE8}"/>
              </a:ext>
            </a:extLst>
          </p:cNvPr>
          <p:cNvSpPr>
            <a:spLocks noGrp="1"/>
          </p:cNvSpPr>
          <p:nvPr>
            <p:ph type="body" idx="20"/>
          </p:nvPr>
        </p:nvSpPr>
        <p:spPr>
          <a:xfrm>
            <a:off x="4259827" y="2600961"/>
            <a:ext cx="3248413" cy="457200"/>
          </a:xfrm>
        </p:spPr>
        <p:txBody>
          <a:bodyPr anchor="t">
            <a:noAutofit/>
          </a:bodyPr>
          <a:lstStyle>
            <a:lvl1pPr marL="0" indent="0">
              <a:lnSpc>
                <a:spcPts val="1420"/>
              </a:lnSpc>
              <a:buNone/>
              <a:defRPr sz="1600" b="1" i="0">
                <a:solidFill>
                  <a:schemeClr val="accent3"/>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7" name="Espace réservé du texte 2">
            <a:extLst>
              <a:ext uri="{FF2B5EF4-FFF2-40B4-BE49-F238E27FC236}">
                <a16:creationId xmlns:a16="http://schemas.microsoft.com/office/drawing/2014/main" id="{F0BAF1B5-4BF9-B001-46BB-B9E6E1C146A7}"/>
              </a:ext>
            </a:extLst>
          </p:cNvPr>
          <p:cNvSpPr>
            <a:spLocks noGrp="1"/>
          </p:cNvSpPr>
          <p:nvPr>
            <p:ph type="body" idx="21" hasCustomPrompt="1"/>
          </p:nvPr>
        </p:nvSpPr>
        <p:spPr>
          <a:xfrm>
            <a:off x="7192583" y="2540002"/>
            <a:ext cx="631313" cy="812798"/>
          </a:xfrm>
        </p:spPr>
        <p:txBody>
          <a:bodyPr anchor="b">
            <a:noAutofit/>
          </a:bodyPr>
          <a:lstStyle>
            <a:lvl1pPr marL="0" indent="0" algn="r">
              <a:lnSpc>
                <a:spcPts val="1420"/>
              </a:lnSpc>
              <a:buNone/>
              <a:defRPr sz="6600" b="0" i="0">
                <a:solidFill>
                  <a:schemeClr val="accent1"/>
                </a:solidFill>
                <a:latin typeface="Aptos Light"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1</a:t>
            </a:r>
          </a:p>
        </p:txBody>
      </p:sp>
      <p:sp>
        <p:nvSpPr>
          <p:cNvPr id="18" name="Espace réservé du texte 2">
            <a:extLst>
              <a:ext uri="{FF2B5EF4-FFF2-40B4-BE49-F238E27FC236}">
                <a16:creationId xmlns:a16="http://schemas.microsoft.com/office/drawing/2014/main" id="{1B456882-8D0A-4C05-0FC6-490E53206301}"/>
              </a:ext>
            </a:extLst>
          </p:cNvPr>
          <p:cNvSpPr>
            <a:spLocks noGrp="1"/>
          </p:cNvSpPr>
          <p:nvPr>
            <p:ph type="body" idx="22"/>
          </p:nvPr>
        </p:nvSpPr>
        <p:spPr>
          <a:xfrm>
            <a:off x="7978387" y="3149600"/>
            <a:ext cx="3563373" cy="3017519"/>
          </a:xfrm>
        </p:spPr>
        <p:txBody>
          <a:bodyPr anchor="t">
            <a:noAutofit/>
          </a:bodyPr>
          <a:lstStyle>
            <a:lvl1pPr marL="0" indent="0" algn="just">
              <a:buNone/>
              <a:defRPr sz="1100" b="0" i="0">
                <a:solidFill>
                  <a:schemeClr val="accent1"/>
                </a:solidFill>
                <a:latin typeface="Aptos Light"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Espace réservé du texte 2">
            <a:extLst>
              <a:ext uri="{FF2B5EF4-FFF2-40B4-BE49-F238E27FC236}">
                <a16:creationId xmlns:a16="http://schemas.microsoft.com/office/drawing/2014/main" id="{700645DA-CED7-9126-2421-EB9863713897}"/>
              </a:ext>
            </a:extLst>
          </p:cNvPr>
          <p:cNvSpPr>
            <a:spLocks noGrp="1"/>
          </p:cNvSpPr>
          <p:nvPr>
            <p:ph type="body" idx="23"/>
          </p:nvPr>
        </p:nvSpPr>
        <p:spPr>
          <a:xfrm>
            <a:off x="7978387" y="2600961"/>
            <a:ext cx="3248413" cy="457200"/>
          </a:xfrm>
        </p:spPr>
        <p:txBody>
          <a:bodyPr anchor="t">
            <a:noAutofit/>
          </a:bodyPr>
          <a:lstStyle>
            <a:lvl1pPr marL="0" indent="0">
              <a:lnSpc>
                <a:spcPts val="1420"/>
              </a:lnSpc>
              <a:buNone/>
              <a:defRPr sz="1600" b="1" i="0">
                <a:solidFill>
                  <a:schemeClr val="accent3"/>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Espace réservé du texte 2">
            <a:extLst>
              <a:ext uri="{FF2B5EF4-FFF2-40B4-BE49-F238E27FC236}">
                <a16:creationId xmlns:a16="http://schemas.microsoft.com/office/drawing/2014/main" id="{3D06647B-7367-EC88-CDDC-CAFE5EB5AE59}"/>
              </a:ext>
            </a:extLst>
          </p:cNvPr>
          <p:cNvSpPr>
            <a:spLocks noGrp="1"/>
          </p:cNvSpPr>
          <p:nvPr>
            <p:ph type="body" idx="24" hasCustomPrompt="1"/>
          </p:nvPr>
        </p:nvSpPr>
        <p:spPr>
          <a:xfrm>
            <a:off x="10911143" y="2540002"/>
            <a:ext cx="631313" cy="812798"/>
          </a:xfrm>
        </p:spPr>
        <p:txBody>
          <a:bodyPr anchor="b">
            <a:noAutofit/>
          </a:bodyPr>
          <a:lstStyle>
            <a:lvl1pPr marL="0" indent="0" algn="r">
              <a:lnSpc>
                <a:spcPts val="1420"/>
              </a:lnSpc>
              <a:buNone/>
              <a:defRPr sz="6600" b="0" i="0">
                <a:solidFill>
                  <a:schemeClr val="accent1"/>
                </a:solidFill>
                <a:latin typeface="Aptos Light"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1</a:t>
            </a:r>
          </a:p>
        </p:txBody>
      </p:sp>
      <p:sp>
        <p:nvSpPr>
          <p:cNvPr id="21" name="Espace réservé du texte 2">
            <a:extLst>
              <a:ext uri="{FF2B5EF4-FFF2-40B4-BE49-F238E27FC236}">
                <a16:creationId xmlns:a16="http://schemas.microsoft.com/office/drawing/2014/main" id="{135561F4-6AC8-D28F-FA77-F5D63F34D2AF}"/>
              </a:ext>
            </a:extLst>
          </p:cNvPr>
          <p:cNvSpPr>
            <a:spLocks noGrp="1"/>
          </p:cNvSpPr>
          <p:nvPr>
            <p:ph type="body" idx="25"/>
          </p:nvPr>
        </p:nvSpPr>
        <p:spPr>
          <a:xfrm>
            <a:off x="541267" y="1127761"/>
            <a:ext cx="9233008" cy="457200"/>
          </a:xfrm>
        </p:spPr>
        <p:txBody>
          <a:bodyPr anchor="t">
            <a:noAutofit/>
          </a:bodyPr>
          <a:lstStyle>
            <a:lvl1pPr marL="0" indent="0">
              <a:lnSpc>
                <a:spcPts val="1420"/>
              </a:lnSpc>
              <a:buNone/>
              <a:defRPr sz="1600" b="1" i="0">
                <a:solidFill>
                  <a:schemeClr val="accent3"/>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2" name="Espace réservé du texte 2">
            <a:extLst>
              <a:ext uri="{FF2B5EF4-FFF2-40B4-BE49-F238E27FC236}">
                <a16:creationId xmlns:a16="http://schemas.microsoft.com/office/drawing/2014/main" id="{6102CF43-2621-47ED-E743-9F2F39336DE3}"/>
              </a:ext>
            </a:extLst>
          </p:cNvPr>
          <p:cNvSpPr>
            <a:spLocks noGrp="1"/>
          </p:cNvSpPr>
          <p:nvPr>
            <p:ph type="body" idx="26"/>
          </p:nvPr>
        </p:nvSpPr>
        <p:spPr>
          <a:xfrm>
            <a:off x="541265" y="2600961"/>
            <a:ext cx="3248413" cy="457200"/>
          </a:xfrm>
        </p:spPr>
        <p:txBody>
          <a:bodyPr anchor="t">
            <a:noAutofit/>
          </a:bodyPr>
          <a:lstStyle>
            <a:lvl1pPr marL="0" indent="0">
              <a:lnSpc>
                <a:spcPts val="1420"/>
              </a:lnSpc>
              <a:buNone/>
              <a:defRPr sz="1600" b="1" i="0">
                <a:solidFill>
                  <a:schemeClr val="accent3"/>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Tree>
    <p:extLst>
      <p:ext uri="{BB962C8B-B14F-4D97-AF65-F5344CB8AC3E}">
        <p14:creationId xmlns:p14="http://schemas.microsoft.com/office/powerpoint/2010/main" val="72629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or 2 - Title - Table">
    <p:bg>
      <p:bgPr>
        <a:solidFill>
          <a:srgbClr val="FAF9F5"/>
        </a:solidFill>
        <a:effectLst/>
      </p:bgPr>
    </p:bg>
    <p:spTree>
      <p:nvGrpSpPr>
        <p:cNvPr id="1" name=""/>
        <p:cNvGrpSpPr/>
        <p:nvPr/>
      </p:nvGrpSpPr>
      <p:grpSpPr>
        <a:xfrm>
          <a:off x="0" y="0"/>
          <a:ext cx="0" cy="0"/>
          <a:chOff x="0" y="0"/>
          <a:chExt cx="0" cy="0"/>
        </a:xfrm>
      </p:grpSpPr>
      <p:sp>
        <p:nvSpPr>
          <p:cNvPr id="5" name="Espace réservé du titre 1">
            <a:extLst>
              <a:ext uri="{FF2B5EF4-FFF2-40B4-BE49-F238E27FC236}">
                <a16:creationId xmlns:a16="http://schemas.microsoft.com/office/drawing/2014/main" id="{DA2A6A6C-67C1-16AB-197E-C1D7E9D22364}"/>
              </a:ext>
            </a:extLst>
          </p:cNvPr>
          <p:cNvSpPr>
            <a:spLocks noGrp="1"/>
          </p:cNvSpPr>
          <p:nvPr>
            <p:ph type="title"/>
          </p:nvPr>
        </p:nvSpPr>
        <p:spPr>
          <a:xfrm>
            <a:off x="544443" y="586289"/>
            <a:ext cx="9233008" cy="732155"/>
          </a:xfrm>
          <a:prstGeom prst="rect">
            <a:avLst/>
          </a:prstGeom>
        </p:spPr>
        <p:txBody>
          <a:bodyPr vert="horz" lIns="91440" tIns="45720" rIns="91440" bIns="45720" rtlCol="0" anchor="t">
            <a:normAutofit/>
          </a:bodyPr>
          <a:lstStyle>
            <a:lvl1pPr>
              <a:defRPr sz="2200" spc="120" baseline="0"/>
            </a:lvl1pPr>
          </a:lstStyle>
          <a:p>
            <a:endParaRPr lang="fr-FR"/>
          </a:p>
        </p:txBody>
      </p:sp>
      <p:sp>
        <p:nvSpPr>
          <p:cNvPr id="7" name="Espace réservé de la date 3">
            <a:extLst>
              <a:ext uri="{FF2B5EF4-FFF2-40B4-BE49-F238E27FC236}">
                <a16:creationId xmlns:a16="http://schemas.microsoft.com/office/drawing/2014/main" id="{30979979-5CB1-65E3-FD31-50942BE547BD}"/>
              </a:ext>
            </a:extLst>
          </p:cNvPr>
          <p:cNvSpPr>
            <a:spLocks noGrp="1"/>
          </p:cNvSpPr>
          <p:nvPr>
            <p:ph type="dt" sz="half" idx="2"/>
          </p:nvPr>
        </p:nvSpPr>
        <p:spPr>
          <a:xfrm>
            <a:off x="9981507" y="600731"/>
            <a:ext cx="1002632" cy="365125"/>
          </a:xfrm>
          <a:prstGeom prst="rect">
            <a:avLst/>
          </a:prstGeom>
        </p:spPr>
        <p:txBody>
          <a:bodyPr vert="horz" lIns="91440" tIns="45720" rIns="91440" bIns="45720" rtlCol="0" anchor="ctr"/>
          <a:lstStyle>
            <a:lvl1pPr algn="r">
              <a:defRPr sz="900">
                <a:solidFill>
                  <a:schemeClr val="accent2"/>
                </a:solidFill>
              </a:defRPr>
            </a:lvl1pPr>
          </a:lstStyle>
          <a:p>
            <a:r>
              <a:rPr lang="fr-BE"/>
              <a:t>MARCH 2024</a:t>
            </a:r>
            <a:endParaRPr lang="fr-FR"/>
          </a:p>
        </p:txBody>
      </p:sp>
      <p:sp>
        <p:nvSpPr>
          <p:cNvPr id="8" name="Espace réservé du numéro de diapositive 5">
            <a:extLst>
              <a:ext uri="{FF2B5EF4-FFF2-40B4-BE49-F238E27FC236}">
                <a16:creationId xmlns:a16="http://schemas.microsoft.com/office/drawing/2014/main" id="{000749D3-5FB2-E687-C544-0618D422A01F}"/>
              </a:ext>
            </a:extLst>
          </p:cNvPr>
          <p:cNvSpPr>
            <a:spLocks noGrp="1"/>
          </p:cNvSpPr>
          <p:nvPr>
            <p:ph type="sldNum" sz="quarter" idx="4"/>
          </p:nvPr>
        </p:nvSpPr>
        <p:spPr>
          <a:xfrm>
            <a:off x="11459302" y="600731"/>
            <a:ext cx="276225" cy="365125"/>
          </a:xfrm>
          <a:prstGeom prst="rect">
            <a:avLst/>
          </a:prstGeom>
        </p:spPr>
        <p:txBody>
          <a:bodyPr vert="horz" lIns="0" tIns="45720" rIns="91440" bIns="45720" rtlCol="0" anchor="ctr"/>
          <a:lstStyle>
            <a:lvl1pPr algn="l">
              <a:defRPr sz="900">
                <a:solidFill>
                  <a:schemeClr val="accent2"/>
                </a:solidFill>
              </a:defRPr>
            </a:lvl1pPr>
          </a:lstStyle>
          <a:p>
            <a:fld id="{C4E1BBE1-044A-2F4F-B795-1B7344985375}" type="slidenum">
              <a:rPr lang="fr-FR" smtClean="0"/>
              <a:pPr/>
              <a:t>‹#›</a:t>
            </a:fld>
            <a:endParaRPr lang="fr-FR"/>
          </a:p>
        </p:txBody>
      </p:sp>
      <p:pic>
        <p:nvPicPr>
          <p:cNvPr id="11" name="Image 10" descr="Une image contenant symbole, logo, Police, cercle&#10;&#10;Description générée automatiquement">
            <a:extLst>
              <a:ext uri="{FF2B5EF4-FFF2-40B4-BE49-F238E27FC236}">
                <a16:creationId xmlns:a16="http://schemas.microsoft.com/office/drawing/2014/main" id="{27158301-E14D-2325-36E8-334B670A27C6}"/>
              </a:ext>
            </a:extLst>
          </p:cNvPr>
          <p:cNvPicPr>
            <a:picLocks noChangeAspect="1"/>
          </p:cNvPicPr>
          <p:nvPr userDrawn="1"/>
        </p:nvPicPr>
        <p:blipFill>
          <a:blip r:embed="rId2"/>
          <a:stretch>
            <a:fillRect/>
          </a:stretch>
        </p:blipFill>
        <p:spPr>
          <a:xfrm>
            <a:off x="11315700" y="5977553"/>
            <a:ext cx="543895" cy="543895"/>
          </a:xfrm>
          <a:prstGeom prst="rect">
            <a:avLst/>
          </a:prstGeom>
        </p:spPr>
      </p:pic>
      <p:cxnSp>
        <p:nvCxnSpPr>
          <p:cNvPr id="12" name="Connecteur droit 11">
            <a:extLst>
              <a:ext uri="{FF2B5EF4-FFF2-40B4-BE49-F238E27FC236}">
                <a16:creationId xmlns:a16="http://schemas.microsoft.com/office/drawing/2014/main" id="{946BCB06-9F1E-A064-E93F-589581428B5D}"/>
              </a:ext>
            </a:extLst>
          </p:cNvPr>
          <p:cNvCxnSpPr/>
          <p:nvPr userDrawn="1"/>
        </p:nvCxnSpPr>
        <p:spPr>
          <a:xfrm>
            <a:off x="10966450" y="811263"/>
            <a:ext cx="387350" cy="0"/>
          </a:xfrm>
          <a:prstGeom prst="line">
            <a:avLst/>
          </a:prstGeom>
          <a:ln w="6350">
            <a:solidFill>
              <a:schemeClr val="accent2"/>
            </a:solidFill>
          </a:ln>
        </p:spPr>
        <p:style>
          <a:lnRef idx="2">
            <a:schemeClr val="accent1"/>
          </a:lnRef>
          <a:fillRef idx="0">
            <a:schemeClr val="accent1"/>
          </a:fillRef>
          <a:effectRef idx="1">
            <a:schemeClr val="accent1"/>
          </a:effectRef>
          <a:fontRef idx="minor">
            <a:schemeClr val="tx1"/>
          </a:fontRef>
        </p:style>
      </p:cxnSp>
      <p:sp>
        <p:nvSpPr>
          <p:cNvPr id="13" name="ZoneTexte 12">
            <a:extLst>
              <a:ext uri="{FF2B5EF4-FFF2-40B4-BE49-F238E27FC236}">
                <a16:creationId xmlns:a16="http://schemas.microsoft.com/office/drawing/2014/main" id="{BCA279CC-BF12-CA56-7C9A-E697BF9813AC}"/>
              </a:ext>
            </a:extLst>
          </p:cNvPr>
          <p:cNvSpPr txBox="1"/>
          <p:nvPr userDrawn="1"/>
        </p:nvSpPr>
        <p:spPr>
          <a:xfrm>
            <a:off x="11297624" y="667877"/>
            <a:ext cx="233847" cy="230832"/>
          </a:xfrm>
          <a:prstGeom prst="rect">
            <a:avLst/>
          </a:prstGeom>
          <a:noFill/>
        </p:spPr>
        <p:txBody>
          <a:bodyPr wrap="square" rtlCol="0">
            <a:spAutoFit/>
          </a:bodyPr>
          <a:lstStyle/>
          <a:p>
            <a:pPr algn="r"/>
            <a:r>
              <a:rPr lang="fr-FR" sz="900">
                <a:solidFill>
                  <a:schemeClr val="accent2"/>
                </a:solidFill>
              </a:rPr>
              <a:t>P</a:t>
            </a:r>
          </a:p>
        </p:txBody>
      </p:sp>
      <p:sp>
        <p:nvSpPr>
          <p:cNvPr id="2" name="Espace réservé du texte 15">
            <a:extLst>
              <a:ext uri="{FF2B5EF4-FFF2-40B4-BE49-F238E27FC236}">
                <a16:creationId xmlns:a16="http://schemas.microsoft.com/office/drawing/2014/main" id="{77001267-0F2F-124A-B5CB-8356848B1DEE}"/>
              </a:ext>
            </a:extLst>
          </p:cNvPr>
          <p:cNvSpPr>
            <a:spLocks noGrp="1"/>
          </p:cNvSpPr>
          <p:nvPr>
            <p:ph type="body" sz="quarter" idx="14"/>
          </p:nvPr>
        </p:nvSpPr>
        <p:spPr>
          <a:xfrm>
            <a:off x="541267" y="1003956"/>
            <a:ext cx="10260083" cy="736600"/>
          </a:xfrm>
        </p:spPr>
        <p:txBody>
          <a:bodyPr>
            <a:noAutofit/>
          </a:bodyPr>
          <a:lstStyle>
            <a:lvl1pPr marL="0" indent="0" algn="just">
              <a:buFontTx/>
              <a:buNone/>
              <a:defRPr sz="1200" b="0" i="0">
                <a:solidFill>
                  <a:schemeClr val="accent1"/>
                </a:solidFill>
                <a:latin typeface="Aptos Light" panose="020B0004020202020204" pitchFamily="34" charset="0"/>
              </a:defRPr>
            </a:lvl1pPr>
          </a:lstStyle>
          <a:p>
            <a:endParaRPr lang="en-GB"/>
          </a:p>
        </p:txBody>
      </p:sp>
      <p:sp>
        <p:nvSpPr>
          <p:cNvPr id="4" name="Espace réservé du tableau 3">
            <a:extLst>
              <a:ext uri="{FF2B5EF4-FFF2-40B4-BE49-F238E27FC236}">
                <a16:creationId xmlns:a16="http://schemas.microsoft.com/office/drawing/2014/main" id="{D3DF6574-2DB6-E855-FAA6-AE9641D06B9B}"/>
              </a:ext>
            </a:extLst>
          </p:cNvPr>
          <p:cNvSpPr>
            <a:spLocks noGrp="1"/>
          </p:cNvSpPr>
          <p:nvPr>
            <p:ph type="tbl" sz="quarter" idx="15"/>
          </p:nvPr>
        </p:nvSpPr>
        <p:spPr>
          <a:xfrm>
            <a:off x="541338" y="1739900"/>
            <a:ext cx="10260012" cy="3756025"/>
          </a:xfrm>
          <a:solidFill>
            <a:schemeClr val="accent1"/>
          </a:solidFill>
          <a:ln w="12700">
            <a:noFill/>
          </a:ln>
        </p:spPr>
        <p:txBody>
          <a:bodyPr>
            <a:normAutofit/>
          </a:bodyPr>
          <a:lstStyle>
            <a:lvl1pPr marL="0" indent="0">
              <a:buFontTx/>
              <a:buNone/>
              <a:defRPr sz="1000" b="0" i="0">
                <a:latin typeface="Aptos Light" panose="020B0004020202020204" pitchFamily="34" charset="0"/>
              </a:defRPr>
            </a:lvl1pPr>
          </a:lstStyle>
          <a:p>
            <a:endParaRPr lang="en-GB"/>
          </a:p>
        </p:txBody>
      </p:sp>
    </p:spTree>
    <p:extLst>
      <p:ext uri="{BB962C8B-B14F-4D97-AF65-F5344CB8AC3E}">
        <p14:creationId xmlns:p14="http://schemas.microsoft.com/office/powerpoint/2010/main" val="64819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r 2 - Title - box">
    <p:bg>
      <p:bgPr>
        <a:solidFill>
          <a:srgbClr val="FAF9F5"/>
        </a:solidFill>
        <a:effectLst/>
      </p:bgPr>
    </p:bg>
    <p:spTree>
      <p:nvGrpSpPr>
        <p:cNvPr id="1" name=""/>
        <p:cNvGrpSpPr/>
        <p:nvPr/>
      </p:nvGrpSpPr>
      <p:grpSpPr>
        <a:xfrm>
          <a:off x="0" y="0"/>
          <a:ext cx="0" cy="0"/>
          <a:chOff x="0" y="0"/>
          <a:chExt cx="0" cy="0"/>
        </a:xfrm>
      </p:grpSpPr>
      <p:sp>
        <p:nvSpPr>
          <p:cNvPr id="5" name="Espace réservé du titre 1">
            <a:extLst>
              <a:ext uri="{FF2B5EF4-FFF2-40B4-BE49-F238E27FC236}">
                <a16:creationId xmlns:a16="http://schemas.microsoft.com/office/drawing/2014/main" id="{DA2A6A6C-67C1-16AB-197E-C1D7E9D22364}"/>
              </a:ext>
            </a:extLst>
          </p:cNvPr>
          <p:cNvSpPr>
            <a:spLocks noGrp="1"/>
          </p:cNvSpPr>
          <p:nvPr>
            <p:ph type="title"/>
          </p:nvPr>
        </p:nvSpPr>
        <p:spPr>
          <a:xfrm>
            <a:off x="544443" y="586289"/>
            <a:ext cx="9233008" cy="379567"/>
          </a:xfrm>
          <a:prstGeom prst="rect">
            <a:avLst/>
          </a:prstGeom>
        </p:spPr>
        <p:txBody>
          <a:bodyPr vert="horz" lIns="91440" tIns="45720" rIns="91440" bIns="45720" rtlCol="0" anchor="t">
            <a:noAutofit/>
          </a:bodyPr>
          <a:lstStyle>
            <a:lvl1pPr>
              <a:defRPr sz="2200" spc="120" baseline="0"/>
            </a:lvl1pPr>
          </a:lstStyle>
          <a:p>
            <a:endParaRPr lang="fr-FR"/>
          </a:p>
        </p:txBody>
      </p:sp>
      <p:sp>
        <p:nvSpPr>
          <p:cNvPr id="7" name="Espace réservé de la date 3">
            <a:extLst>
              <a:ext uri="{FF2B5EF4-FFF2-40B4-BE49-F238E27FC236}">
                <a16:creationId xmlns:a16="http://schemas.microsoft.com/office/drawing/2014/main" id="{30979979-5CB1-65E3-FD31-50942BE547BD}"/>
              </a:ext>
            </a:extLst>
          </p:cNvPr>
          <p:cNvSpPr>
            <a:spLocks noGrp="1"/>
          </p:cNvSpPr>
          <p:nvPr>
            <p:ph type="dt" sz="half" idx="2"/>
          </p:nvPr>
        </p:nvSpPr>
        <p:spPr>
          <a:xfrm>
            <a:off x="9981507" y="600731"/>
            <a:ext cx="1002632" cy="365125"/>
          </a:xfrm>
          <a:prstGeom prst="rect">
            <a:avLst/>
          </a:prstGeom>
        </p:spPr>
        <p:txBody>
          <a:bodyPr vert="horz" lIns="91440" tIns="45720" rIns="91440" bIns="45720" rtlCol="0" anchor="ctr"/>
          <a:lstStyle>
            <a:lvl1pPr algn="r">
              <a:defRPr sz="900">
                <a:solidFill>
                  <a:schemeClr val="accent2"/>
                </a:solidFill>
              </a:defRPr>
            </a:lvl1pPr>
          </a:lstStyle>
          <a:p>
            <a:r>
              <a:rPr lang="fr-BE"/>
              <a:t>MARCH 2024</a:t>
            </a:r>
            <a:endParaRPr lang="fr-FR"/>
          </a:p>
        </p:txBody>
      </p:sp>
      <p:sp>
        <p:nvSpPr>
          <p:cNvPr id="8" name="Espace réservé du numéro de diapositive 5">
            <a:extLst>
              <a:ext uri="{FF2B5EF4-FFF2-40B4-BE49-F238E27FC236}">
                <a16:creationId xmlns:a16="http://schemas.microsoft.com/office/drawing/2014/main" id="{000749D3-5FB2-E687-C544-0618D422A01F}"/>
              </a:ext>
            </a:extLst>
          </p:cNvPr>
          <p:cNvSpPr>
            <a:spLocks noGrp="1"/>
          </p:cNvSpPr>
          <p:nvPr>
            <p:ph type="sldNum" sz="quarter" idx="4"/>
          </p:nvPr>
        </p:nvSpPr>
        <p:spPr>
          <a:xfrm>
            <a:off x="11459302" y="600731"/>
            <a:ext cx="276225" cy="365125"/>
          </a:xfrm>
          <a:prstGeom prst="rect">
            <a:avLst/>
          </a:prstGeom>
        </p:spPr>
        <p:txBody>
          <a:bodyPr vert="horz" lIns="0" tIns="45720" rIns="91440" bIns="45720" rtlCol="0" anchor="ctr"/>
          <a:lstStyle>
            <a:lvl1pPr algn="l">
              <a:defRPr sz="900">
                <a:solidFill>
                  <a:schemeClr val="accent2"/>
                </a:solidFill>
              </a:defRPr>
            </a:lvl1pPr>
          </a:lstStyle>
          <a:p>
            <a:fld id="{C4E1BBE1-044A-2F4F-B795-1B7344985375}" type="slidenum">
              <a:rPr lang="fr-FR" smtClean="0"/>
              <a:pPr/>
              <a:t>‹#›</a:t>
            </a:fld>
            <a:endParaRPr lang="fr-FR"/>
          </a:p>
        </p:txBody>
      </p:sp>
      <p:pic>
        <p:nvPicPr>
          <p:cNvPr id="11" name="Image 10" descr="Une image contenant symbole, logo, Police, cercle&#10;&#10;Description générée automatiquement">
            <a:extLst>
              <a:ext uri="{FF2B5EF4-FFF2-40B4-BE49-F238E27FC236}">
                <a16:creationId xmlns:a16="http://schemas.microsoft.com/office/drawing/2014/main" id="{27158301-E14D-2325-36E8-334B670A27C6}"/>
              </a:ext>
            </a:extLst>
          </p:cNvPr>
          <p:cNvPicPr>
            <a:picLocks noChangeAspect="1"/>
          </p:cNvPicPr>
          <p:nvPr userDrawn="1"/>
        </p:nvPicPr>
        <p:blipFill>
          <a:blip r:embed="rId2"/>
          <a:stretch>
            <a:fillRect/>
          </a:stretch>
        </p:blipFill>
        <p:spPr>
          <a:xfrm>
            <a:off x="11315700" y="5977553"/>
            <a:ext cx="543895" cy="543895"/>
          </a:xfrm>
          <a:prstGeom prst="rect">
            <a:avLst/>
          </a:prstGeom>
        </p:spPr>
      </p:pic>
      <p:cxnSp>
        <p:nvCxnSpPr>
          <p:cNvPr id="12" name="Connecteur droit 11">
            <a:extLst>
              <a:ext uri="{FF2B5EF4-FFF2-40B4-BE49-F238E27FC236}">
                <a16:creationId xmlns:a16="http://schemas.microsoft.com/office/drawing/2014/main" id="{946BCB06-9F1E-A064-E93F-589581428B5D}"/>
              </a:ext>
            </a:extLst>
          </p:cNvPr>
          <p:cNvCxnSpPr/>
          <p:nvPr userDrawn="1"/>
        </p:nvCxnSpPr>
        <p:spPr>
          <a:xfrm>
            <a:off x="10966450" y="811263"/>
            <a:ext cx="387350" cy="0"/>
          </a:xfrm>
          <a:prstGeom prst="line">
            <a:avLst/>
          </a:prstGeom>
          <a:ln w="6350">
            <a:solidFill>
              <a:schemeClr val="accent2"/>
            </a:solidFill>
          </a:ln>
        </p:spPr>
        <p:style>
          <a:lnRef idx="2">
            <a:schemeClr val="accent1"/>
          </a:lnRef>
          <a:fillRef idx="0">
            <a:schemeClr val="accent1"/>
          </a:fillRef>
          <a:effectRef idx="1">
            <a:schemeClr val="accent1"/>
          </a:effectRef>
          <a:fontRef idx="minor">
            <a:schemeClr val="tx1"/>
          </a:fontRef>
        </p:style>
      </p:cxnSp>
      <p:sp>
        <p:nvSpPr>
          <p:cNvPr id="13" name="ZoneTexte 12">
            <a:extLst>
              <a:ext uri="{FF2B5EF4-FFF2-40B4-BE49-F238E27FC236}">
                <a16:creationId xmlns:a16="http://schemas.microsoft.com/office/drawing/2014/main" id="{BCA279CC-BF12-CA56-7C9A-E697BF9813AC}"/>
              </a:ext>
            </a:extLst>
          </p:cNvPr>
          <p:cNvSpPr txBox="1"/>
          <p:nvPr userDrawn="1"/>
        </p:nvSpPr>
        <p:spPr>
          <a:xfrm>
            <a:off x="11297624" y="667877"/>
            <a:ext cx="233847" cy="230832"/>
          </a:xfrm>
          <a:prstGeom prst="rect">
            <a:avLst/>
          </a:prstGeom>
          <a:noFill/>
        </p:spPr>
        <p:txBody>
          <a:bodyPr wrap="square" rtlCol="0">
            <a:spAutoFit/>
          </a:bodyPr>
          <a:lstStyle/>
          <a:p>
            <a:pPr algn="r"/>
            <a:r>
              <a:rPr lang="fr-FR" sz="900">
                <a:solidFill>
                  <a:schemeClr val="accent2"/>
                </a:solidFill>
              </a:rPr>
              <a:t>P</a:t>
            </a:r>
          </a:p>
        </p:txBody>
      </p:sp>
      <p:sp>
        <p:nvSpPr>
          <p:cNvPr id="19" name="Espace réservé du texte 13">
            <a:extLst>
              <a:ext uri="{FF2B5EF4-FFF2-40B4-BE49-F238E27FC236}">
                <a16:creationId xmlns:a16="http://schemas.microsoft.com/office/drawing/2014/main" id="{C750D82A-DA74-DAD4-9449-69FB07FA35B9}"/>
              </a:ext>
            </a:extLst>
          </p:cNvPr>
          <p:cNvSpPr>
            <a:spLocks noGrp="1"/>
          </p:cNvSpPr>
          <p:nvPr>
            <p:ph type="body" sz="quarter" idx="14"/>
          </p:nvPr>
        </p:nvSpPr>
        <p:spPr>
          <a:xfrm>
            <a:off x="541267" y="952500"/>
            <a:ext cx="10260083" cy="635656"/>
          </a:xfrm>
          <a:noFill/>
        </p:spPr>
        <p:txBody>
          <a:bodyPr lIns="72000" tIns="180000" rIns="72000" bIns="180000">
            <a:noAutofit/>
          </a:bodyPr>
          <a:lstStyle>
            <a:lvl1pPr marL="0" indent="0" algn="just">
              <a:buFontTx/>
              <a:buNone/>
              <a:defRPr sz="1200" b="0">
                <a:solidFill>
                  <a:schemeClr val="accent1"/>
                </a:solidFill>
              </a:defRPr>
            </a:lvl1pPr>
            <a:lvl2pPr>
              <a:defRPr sz="800">
                <a:solidFill>
                  <a:schemeClr val="accent1"/>
                </a:solidFill>
              </a:defRPr>
            </a:lvl2pPr>
            <a:lvl3pPr>
              <a:defRPr sz="800">
                <a:solidFill>
                  <a:schemeClr val="accent1"/>
                </a:solidFill>
              </a:defRPr>
            </a:lvl3pPr>
            <a:lvl4pPr>
              <a:defRPr sz="800">
                <a:solidFill>
                  <a:schemeClr val="accent1"/>
                </a:solidFill>
              </a:defRPr>
            </a:lvl4pPr>
            <a:lvl5pPr>
              <a:defRPr sz="800">
                <a:solidFill>
                  <a:schemeClr val="accent1"/>
                </a:solidFill>
              </a:defRPr>
            </a:lvl5pPr>
          </a:lstStyle>
          <a:p>
            <a:pPr lvl="0"/>
            <a:r>
              <a:rPr lang="fr-FR"/>
              <a:t>Cliquez pour modifier les styles du texte du masque</a:t>
            </a:r>
          </a:p>
        </p:txBody>
      </p:sp>
      <p:sp>
        <p:nvSpPr>
          <p:cNvPr id="29" name="Espace réservé du texte 28">
            <a:extLst>
              <a:ext uri="{FF2B5EF4-FFF2-40B4-BE49-F238E27FC236}">
                <a16:creationId xmlns:a16="http://schemas.microsoft.com/office/drawing/2014/main" id="{D2E170C0-05D1-C7D6-6A81-E1302EBB35E9}"/>
              </a:ext>
            </a:extLst>
          </p:cNvPr>
          <p:cNvSpPr>
            <a:spLocks noGrp="1"/>
          </p:cNvSpPr>
          <p:nvPr>
            <p:ph type="body" sz="quarter" idx="15"/>
          </p:nvPr>
        </p:nvSpPr>
        <p:spPr>
          <a:xfrm>
            <a:off x="617369" y="1778656"/>
            <a:ext cx="5091113" cy="2286000"/>
          </a:xfrm>
          <a:solidFill>
            <a:srgbClr val="D0D5DC"/>
          </a:solidFill>
        </p:spPr>
        <p:txBody>
          <a:bodyPr lIns="180000" tIns="180000" rIns="180000" bIns="180000">
            <a:noAutofit/>
          </a:bodyPr>
          <a:lstStyle>
            <a:lvl1pPr marL="108000" indent="-108000">
              <a:lnSpc>
                <a:spcPct val="100000"/>
              </a:lnSpc>
              <a:spcBef>
                <a:spcPts val="200"/>
              </a:spcBef>
              <a:spcAft>
                <a:spcPts val="200"/>
              </a:spcAft>
              <a:defRPr sz="850">
                <a:solidFill>
                  <a:schemeClr val="accent1"/>
                </a:solidFill>
              </a:defRPr>
            </a:lvl1pPr>
            <a:lvl2pPr marL="108000" indent="-108000">
              <a:lnSpc>
                <a:spcPct val="100000"/>
              </a:lnSpc>
              <a:spcBef>
                <a:spcPts val="200"/>
              </a:spcBef>
              <a:spcAft>
                <a:spcPts val="200"/>
              </a:spcAft>
              <a:defRPr sz="850">
                <a:solidFill>
                  <a:schemeClr val="accent1"/>
                </a:solidFill>
              </a:defRPr>
            </a:lvl2pPr>
            <a:lvl3pPr marL="108000" indent="-108000">
              <a:lnSpc>
                <a:spcPct val="100000"/>
              </a:lnSpc>
              <a:spcBef>
                <a:spcPts val="200"/>
              </a:spcBef>
              <a:spcAft>
                <a:spcPts val="200"/>
              </a:spcAft>
              <a:defRPr sz="850">
                <a:solidFill>
                  <a:schemeClr val="accent1"/>
                </a:solidFill>
              </a:defRPr>
            </a:lvl3pPr>
            <a:lvl4pPr marL="108000" indent="-108000">
              <a:lnSpc>
                <a:spcPct val="100000"/>
              </a:lnSpc>
              <a:spcBef>
                <a:spcPts val="200"/>
              </a:spcBef>
              <a:spcAft>
                <a:spcPts val="200"/>
              </a:spcAft>
              <a:defRPr sz="850">
                <a:solidFill>
                  <a:schemeClr val="accent1"/>
                </a:solidFill>
              </a:defRPr>
            </a:lvl4pPr>
            <a:lvl5pPr marL="108000" indent="-108000">
              <a:lnSpc>
                <a:spcPct val="100000"/>
              </a:lnSpc>
              <a:spcBef>
                <a:spcPts val="200"/>
              </a:spcBef>
              <a:spcAft>
                <a:spcPts val="200"/>
              </a:spcAft>
              <a:defRPr sz="850">
                <a:solidFill>
                  <a:schemeClr val="accent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30" name="Espace réservé du texte 28">
            <a:extLst>
              <a:ext uri="{FF2B5EF4-FFF2-40B4-BE49-F238E27FC236}">
                <a16:creationId xmlns:a16="http://schemas.microsoft.com/office/drawing/2014/main" id="{572DE98C-8822-D7AF-15FD-7398E9669878}"/>
              </a:ext>
            </a:extLst>
          </p:cNvPr>
          <p:cNvSpPr>
            <a:spLocks noGrp="1"/>
          </p:cNvSpPr>
          <p:nvPr>
            <p:ph type="body" sz="quarter" idx="16"/>
          </p:nvPr>
        </p:nvSpPr>
        <p:spPr>
          <a:xfrm>
            <a:off x="5710237" y="1778656"/>
            <a:ext cx="5091113" cy="2286000"/>
          </a:xfrm>
          <a:solidFill>
            <a:srgbClr val="F4F1E6"/>
          </a:solidFill>
        </p:spPr>
        <p:txBody>
          <a:bodyPr lIns="180000" tIns="180000" rIns="180000" bIns="180000">
            <a:noAutofit/>
          </a:bodyPr>
          <a:lstStyle>
            <a:lvl1pPr marL="108000" indent="-108000">
              <a:lnSpc>
                <a:spcPct val="100000"/>
              </a:lnSpc>
              <a:spcBef>
                <a:spcPts val="200"/>
              </a:spcBef>
              <a:spcAft>
                <a:spcPts val="200"/>
              </a:spcAft>
              <a:defRPr sz="850">
                <a:solidFill>
                  <a:schemeClr val="accent1"/>
                </a:solidFill>
              </a:defRPr>
            </a:lvl1pPr>
            <a:lvl2pPr marL="108000" indent="-108000">
              <a:lnSpc>
                <a:spcPct val="100000"/>
              </a:lnSpc>
              <a:spcBef>
                <a:spcPts val="200"/>
              </a:spcBef>
              <a:spcAft>
                <a:spcPts val="200"/>
              </a:spcAft>
              <a:defRPr sz="850">
                <a:solidFill>
                  <a:schemeClr val="accent1"/>
                </a:solidFill>
              </a:defRPr>
            </a:lvl2pPr>
            <a:lvl3pPr marL="108000" indent="-108000">
              <a:lnSpc>
                <a:spcPct val="100000"/>
              </a:lnSpc>
              <a:spcBef>
                <a:spcPts val="200"/>
              </a:spcBef>
              <a:spcAft>
                <a:spcPts val="200"/>
              </a:spcAft>
              <a:defRPr sz="850">
                <a:solidFill>
                  <a:schemeClr val="accent1"/>
                </a:solidFill>
              </a:defRPr>
            </a:lvl3pPr>
            <a:lvl4pPr marL="108000" indent="-108000">
              <a:lnSpc>
                <a:spcPct val="100000"/>
              </a:lnSpc>
              <a:spcBef>
                <a:spcPts val="200"/>
              </a:spcBef>
              <a:spcAft>
                <a:spcPts val="200"/>
              </a:spcAft>
              <a:defRPr sz="850">
                <a:solidFill>
                  <a:schemeClr val="accent1"/>
                </a:solidFill>
              </a:defRPr>
            </a:lvl4pPr>
            <a:lvl5pPr marL="108000" indent="-108000">
              <a:lnSpc>
                <a:spcPct val="100000"/>
              </a:lnSpc>
              <a:spcBef>
                <a:spcPts val="200"/>
              </a:spcBef>
              <a:spcAft>
                <a:spcPts val="200"/>
              </a:spcAft>
              <a:defRPr sz="850">
                <a:solidFill>
                  <a:schemeClr val="accent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31" name="Espace réservé du texte 28">
            <a:extLst>
              <a:ext uri="{FF2B5EF4-FFF2-40B4-BE49-F238E27FC236}">
                <a16:creationId xmlns:a16="http://schemas.microsoft.com/office/drawing/2014/main" id="{A1BDF370-163F-473B-6BDB-5B32544D999A}"/>
              </a:ext>
            </a:extLst>
          </p:cNvPr>
          <p:cNvSpPr>
            <a:spLocks noGrp="1"/>
          </p:cNvSpPr>
          <p:nvPr>
            <p:ph type="body" sz="quarter" idx="17"/>
          </p:nvPr>
        </p:nvSpPr>
        <p:spPr>
          <a:xfrm>
            <a:off x="617369" y="4064656"/>
            <a:ext cx="5091113" cy="2286000"/>
          </a:xfrm>
          <a:solidFill>
            <a:srgbClr val="F4F1E6"/>
          </a:solidFill>
        </p:spPr>
        <p:txBody>
          <a:bodyPr lIns="180000" tIns="180000" rIns="180000" bIns="180000">
            <a:noAutofit/>
          </a:bodyPr>
          <a:lstStyle>
            <a:lvl1pPr marL="108000" indent="-108000">
              <a:lnSpc>
                <a:spcPct val="100000"/>
              </a:lnSpc>
              <a:spcBef>
                <a:spcPts val="200"/>
              </a:spcBef>
              <a:spcAft>
                <a:spcPts val="200"/>
              </a:spcAft>
              <a:defRPr sz="850">
                <a:solidFill>
                  <a:schemeClr val="accent1"/>
                </a:solidFill>
              </a:defRPr>
            </a:lvl1pPr>
            <a:lvl2pPr marL="108000" indent="-108000">
              <a:lnSpc>
                <a:spcPct val="100000"/>
              </a:lnSpc>
              <a:spcBef>
                <a:spcPts val="200"/>
              </a:spcBef>
              <a:spcAft>
                <a:spcPts val="200"/>
              </a:spcAft>
              <a:defRPr sz="850">
                <a:solidFill>
                  <a:schemeClr val="accent1"/>
                </a:solidFill>
              </a:defRPr>
            </a:lvl2pPr>
            <a:lvl3pPr marL="108000" indent="-108000">
              <a:lnSpc>
                <a:spcPct val="100000"/>
              </a:lnSpc>
              <a:spcBef>
                <a:spcPts val="200"/>
              </a:spcBef>
              <a:spcAft>
                <a:spcPts val="200"/>
              </a:spcAft>
              <a:defRPr sz="850">
                <a:solidFill>
                  <a:schemeClr val="accent1"/>
                </a:solidFill>
              </a:defRPr>
            </a:lvl3pPr>
            <a:lvl4pPr marL="108000" indent="-108000">
              <a:lnSpc>
                <a:spcPct val="100000"/>
              </a:lnSpc>
              <a:spcBef>
                <a:spcPts val="200"/>
              </a:spcBef>
              <a:spcAft>
                <a:spcPts val="200"/>
              </a:spcAft>
              <a:defRPr sz="850">
                <a:solidFill>
                  <a:schemeClr val="accent1"/>
                </a:solidFill>
              </a:defRPr>
            </a:lvl4pPr>
            <a:lvl5pPr marL="108000" indent="-108000">
              <a:lnSpc>
                <a:spcPct val="100000"/>
              </a:lnSpc>
              <a:spcBef>
                <a:spcPts val="200"/>
              </a:spcBef>
              <a:spcAft>
                <a:spcPts val="200"/>
              </a:spcAft>
              <a:defRPr sz="850">
                <a:solidFill>
                  <a:schemeClr val="accent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32" name="Espace réservé du texte 28">
            <a:extLst>
              <a:ext uri="{FF2B5EF4-FFF2-40B4-BE49-F238E27FC236}">
                <a16:creationId xmlns:a16="http://schemas.microsoft.com/office/drawing/2014/main" id="{4ACEF057-318C-F89C-D17A-F9950EA288E2}"/>
              </a:ext>
            </a:extLst>
          </p:cNvPr>
          <p:cNvSpPr>
            <a:spLocks noGrp="1"/>
          </p:cNvSpPr>
          <p:nvPr>
            <p:ph type="body" sz="quarter" idx="18"/>
          </p:nvPr>
        </p:nvSpPr>
        <p:spPr>
          <a:xfrm>
            <a:off x="5710237" y="4064656"/>
            <a:ext cx="5091113" cy="2286000"/>
          </a:xfrm>
          <a:solidFill>
            <a:srgbClr val="D0D5DC"/>
          </a:solidFill>
        </p:spPr>
        <p:txBody>
          <a:bodyPr lIns="180000" tIns="180000" rIns="180000" bIns="180000">
            <a:noAutofit/>
          </a:bodyPr>
          <a:lstStyle>
            <a:lvl1pPr marL="108000" indent="-108000">
              <a:lnSpc>
                <a:spcPct val="100000"/>
              </a:lnSpc>
              <a:spcBef>
                <a:spcPts val="200"/>
              </a:spcBef>
              <a:spcAft>
                <a:spcPts val="200"/>
              </a:spcAft>
              <a:defRPr sz="850">
                <a:solidFill>
                  <a:schemeClr val="accent1"/>
                </a:solidFill>
              </a:defRPr>
            </a:lvl1pPr>
            <a:lvl2pPr marL="108000" indent="-108000">
              <a:lnSpc>
                <a:spcPct val="100000"/>
              </a:lnSpc>
              <a:spcBef>
                <a:spcPts val="200"/>
              </a:spcBef>
              <a:spcAft>
                <a:spcPts val="200"/>
              </a:spcAft>
              <a:defRPr sz="850">
                <a:solidFill>
                  <a:schemeClr val="accent1"/>
                </a:solidFill>
              </a:defRPr>
            </a:lvl2pPr>
            <a:lvl3pPr marL="108000" indent="-108000">
              <a:lnSpc>
                <a:spcPct val="100000"/>
              </a:lnSpc>
              <a:spcBef>
                <a:spcPts val="200"/>
              </a:spcBef>
              <a:spcAft>
                <a:spcPts val="200"/>
              </a:spcAft>
              <a:defRPr sz="850">
                <a:solidFill>
                  <a:schemeClr val="accent1"/>
                </a:solidFill>
              </a:defRPr>
            </a:lvl3pPr>
            <a:lvl4pPr marL="108000" indent="-108000">
              <a:lnSpc>
                <a:spcPct val="100000"/>
              </a:lnSpc>
              <a:spcBef>
                <a:spcPts val="200"/>
              </a:spcBef>
              <a:spcAft>
                <a:spcPts val="200"/>
              </a:spcAft>
              <a:defRPr sz="850">
                <a:solidFill>
                  <a:schemeClr val="accent1"/>
                </a:solidFill>
              </a:defRPr>
            </a:lvl4pPr>
            <a:lvl5pPr marL="108000" indent="-108000">
              <a:lnSpc>
                <a:spcPct val="100000"/>
              </a:lnSpc>
              <a:spcBef>
                <a:spcPts val="200"/>
              </a:spcBef>
              <a:spcAft>
                <a:spcPts val="200"/>
              </a:spcAft>
              <a:defRPr sz="850">
                <a:solidFill>
                  <a:schemeClr val="accent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Tree>
    <p:extLst>
      <p:ext uri="{BB962C8B-B14F-4D97-AF65-F5344CB8AC3E}">
        <p14:creationId xmlns:p14="http://schemas.microsoft.com/office/powerpoint/2010/main" val="162343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or 2 - Title - box - 2">
    <p:spTree>
      <p:nvGrpSpPr>
        <p:cNvPr id="1" name=""/>
        <p:cNvGrpSpPr/>
        <p:nvPr/>
      </p:nvGrpSpPr>
      <p:grpSpPr>
        <a:xfrm>
          <a:off x="0" y="0"/>
          <a:ext cx="0" cy="0"/>
          <a:chOff x="0" y="0"/>
          <a:chExt cx="0" cy="0"/>
        </a:xfrm>
      </p:grpSpPr>
      <p:sp>
        <p:nvSpPr>
          <p:cNvPr id="6" name="Espace réservé du texte 28">
            <a:extLst>
              <a:ext uri="{FF2B5EF4-FFF2-40B4-BE49-F238E27FC236}">
                <a16:creationId xmlns:a16="http://schemas.microsoft.com/office/drawing/2014/main" id="{26DF1DBB-58B8-6318-D578-3C3B0BFAD367}"/>
              </a:ext>
            </a:extLst>
          </p:cNvPr>
          <p:cNvSpPr>
            <a:spLocks noGrp="1"/>
          </p:cNvSpPr>
          <p:nvPr>
            <p:ph type="body" sz="quarter" idx="21"/>
          </p:nvPr>
        </p:nvSpPr>
        <p:spPr>
          <a:xfrm>
            <a:off x="640079" y="5154316"/>
            <a:ext cx="10251441" cy="992484"/>
          </a:xfrm>
          <a:solidFill>
            <a:srgbClr val="D0D5DC"/>
          </a:solidFill>
        </p:spPr>
        <p:txBody>
          <a:bodyPr lIns="180000" tIns="180000" rIns="180000" bIns="180000" numCol="1">
            <a:noAutofit/>
          </a:bodyPr>
          <a:lstStyle>
            <a:lvl1pPr marL="0" indent="0" algn="ctr">
              <a:lnSpc>
                <a:spcPct val="100000"/>
              </a:lnSpc>
              <a:spcBef>
                <a:spcPts val="200"/>
              </a:spcBef>
              <a:spcAft>
                <a:spcPts val="200"/>
              </a:spcAft>
              <a:buFontTx/>
              <a:buNone/>
              <a:defRPr sz="1600" b="1" i="0">
                <a:solidFill>
                  <a:schemeClr val="accent1"/>
                </a:solidFill>
                <a:latin typeface="Aptos" panose="020B0004020202020204" pitchFamily="34" charset="0"/>
              </a:defRPr>
            </a:lvl1pPr>
            <a:lvl2pPr marL="0" indent="0" algn="ctr">
              <a:lnSpc>
                <a:spcPct val="100000"/>
              </a:lnSpc>
              <a:spcBef>
                <a:spcPts val="200"/>
              </a:spcBef>
              <a:spcAft>
                <a:spcPts val="200"/>
              </a:spcAft>
              <a:buFontTx/>
              <a:buNone/>
              <a:defRPr sz="1200">
                <a:solidFill>
                  <a:schemeClr val="accent1"/>
                </a:solidFill>
              </a:defRPr>
            </a:lvl2pPr>
            <a:lvl3pPr marL="108000" indent="-108000">
              <a:lnSpc>
                <a:spcPct val="100000"/>
              </a:lnSpc>
              <a:spcBef>
                <a:spcPts val="200"/>
              </a:spcBef>
              <a:spcAft>
                <a:spcPts val="200"/>
              </a:spcAft>
              <a:defRPr sz="1200">
                <a:solidFill>
                  <a:schemeClr val="accent1"/>
                </a:solidFill>
              </a:defRPr>
            </a:lvl3pPr>
            <a:lvl4pPr marL="108000" indent="-108000">
              <a:lnSpc>
                <a:spcPct val="100000"/>
              </a:lnSpc>
              <a:spcBef>
                <a:spcPts val="200"/>
              </a:spcBef>
              <a:spcAft>
                <a:spcPts val="200"/>
              </a:spcAft>
              <a:defRPr sz="1200">
                <a:solidFill>
                  <a:schemeClr val="accent1"/>
                </a:solidFill>
              </a:defRPr>
            </a:lvl4pPr>
            <a:lvl5pPr marL="108000" indent="-108000">
              <a:lnSpc>
                <a:spcPct val="100000"/>
              </a:lnSpc>
              <a:spcBef>
                <a:spcPts val="200"/>
              </a:spcBef>
              <a:spcAft>
                <a:spcPts val="200"/>
              </a:spcAft>
              <a:defRPr sz="1200">
                <a:solidFill>
                  <a:schemeClr val="accent1"/>
                </a:solidFill>
              </a:defRPr>
            </a:lvl5pPr>
          </a:lstStyle>
          <a:p>
            <a:pPr lvl="0"/>
            <a:r>
              <a:rPr lang="fr-FR"/>
              <a:t>Cliquez pour modifier les styles du texte du masque</a:t>
            </a:r>
          </a:p>
        </p:txBody>
      </p:sp>
      <p:sp>
        <p:nvSpPr>
          <p:cNvPr id="5" name="Espace réservé du titre 1">
            <a:extLst>
              <a:ext uri="{FF2B5EF4-FFF2-40B4-BE49-F238E27FC236}">
                <a16:creationId xmlns:a16="http://schemas.microsoft.com/office/drawing/2014/main" id="{DA2A6A6C-67C1-16AB-197E-C1D7E9D22364}"/>
              </a:ext>
            </a:extLst>
          </p:cNvPr>
          <p:cNvSpPr>
            <a:spLocks noGrp="1"/>
          </p:cNvSpPr>
          <p:nvPr>
            <p:ph type="title"/>
          </p:nvPr>
        </p:nvSpPr>
        <p:spPr>
          <a:xfrm>
            <a:off x="544443" y="586289"/>
            <a:ext cx="9233008" cy="379567"/>
          </a:xfrm>
          <a:prstGeom prst="rect">
            <a:avLst/>
          </a:prstGeom>
        </p:spPr>
        <p:txBody>
          <a:bodyPr vert="horz" lIns="91440" tIns="45720" rIns="91440" bIns="45720" rtlCol="0" anchor="t">
            <a:noAutofit/>
          </a:bodyPr>
          <a:lstStyle>
            <a:lvl1pPr>
              <a:defRPr sz="2200" spc="120" baseline="0"/>
            </a:lvl1pPr>
          </a:lstStyle>
          <a:p>
            <a:endParaRPr lang="fr-FR"/>
          </a:p>
        </p:txBody>
      </p:sp>
      <p:sp>
        <p:nvSpPr>
          <p:cNvPr id="7" name="Espace réservé de la date 3">
            <a:extLst>
              <a:ext uri="{FF2B5EF4-FFF2-40B4-BE49-F238E27FC236}">
                <a16:creationId xmlns:a16="http://schemas.microsoft.com/office/drawing/2014/main" id="{30979979-5CB1-65E3-FD31-50942BE547BD}"/>
              </a:ext>
            </a:extLst>
          </p:cNvPr>
          <p:cNvSpPr>
            <a:spLocks noGrp="1"/>
          </p:cNvSpPr>
          <p:nvPr>
            <p:ph type="dt" sz="half" idx="2"/>
          </p:nvPr>
        </p:nvSpPr>
        <p:spPr>
          <a:xfrm>
            <a:off x="9981507" y="600731"/>
            <a:ext cx="1002632" cy="365125"/>
          </a:xfrm>
          <a:prstGeom prst="rect">
            <a:avLst/>
          </a:prstGeom>
        </p:spPr>
        <p:txBody>
          <a:bodyPr vert="horz" lIns="91440" tIns="45720" rIns="91440" bIns="45720" rtlCol="0" anchor="ctr"/>
          <a:lstStyle>
            <a:lvl1pPr algn="r">
              <a:defRPr sz="900">
                <a:solidFill>
                  <a:schemeClr val="accent2"/>
                </a:solidFill>
              </a:defRPr>
            </a:lvl1pPr>
          </a:lstStyle>
          <a:p>
            <a:r>
              <a:rPr lang="fr-BE"/>
              <a:t>MARCH 2024</a:t>
            </a:r>
            <a:endParaRPr lang="fr-FR"/>
          </a:p>
        </p:txBody>
      </p:sp>
      <p:sp>
        <p:nvSpPr>
          <p:cNvPr id="8" name="Espace réservé du numéro de diapositive 5">
            <a:extLst>
              <a:ext uri="{FF2B5EF4-FFF2-40B4-BE49-F238E27FC236}">
                <a16:creationId xmlns:a16="http://schemas.microsoft.com/office/drawing/2014/main" id="{000749D3-5FB2-E687-C544-0618D422A01F}"/>
              </a:ext>
            </a:extLst>
          </p:cNvPr>
          <p:cNvSpPr>
            <a:spLocks noGrp="1"/>
          </p:cNvSpPr>
          <p:nvPr>
            <p:ph type="sldNum" sz="quarter" idx="4"/>
          </p:nvPr>
        </p:nvSpPr>
        <p:spPr>
          <a:xfrm>
            <a:off x="11459302" y="600731"/>
            <a:ext cx="276225" cy="365125"/>
          </a:xfrm>
          <a:prstGeom prst="rect">
            <a:avLst/>
          </a:prstGeom>
        </p:spPr>
        <p:txBody>
          <a:bodyPr vert="horz" lIns="0" tIns="45720" rIns="91440" bIns="45720" rtlCol="0" anchor="ctr"/>
          <a:lstStyle>
            <a:lvl1pPr algn="l">
              <a:defRPr sz="900">
                <a:solidFill>
                  <a:schemeClr val="accent2"/>
                </a:solidFill>
              </a:defRPr>
            </a:lvl1pPr>
          </a:lstStyle>
          <a:p>
            <a:fld id="{C4E1BBE1-044A-2F4F-B795-1B7344985375}" type="slidenum">
              <a:rPr lang="fr-FR" smtClean="0"/>
              <a:pPr/>
              <a:t>‹#›</a:t>
            </a:fld>
            <a:endParaRPr lang="fr-FR"/>
          </a:p>
        </p:txBody>
      </p:sp>
      <p:pic>
        <p:nvPicPr>
          <p:cNvPr id="11" name="Image 10" descr="Une image contenant symbole, logo, Police, cercle&#10;&#10;Description générée automatiquement">
            <a:extLst>
              <a:ext uri="{FF2B5EF4-FFF2-40B4-BE49-F238E27FC236}">
                <a16:creationId xmlns:a16="http://schemas.microsoft.com/office/drawing/2014/main" id="{27158301-E14D-2325-36E8-334B670A27C6}"/>
              </a:ext>
            </a:extLst>
          </p:cNvPr>
          <p:cNvPicPr>
            <a:picLocks noChangeAspect="1"/>
          </p:cNvPicPr>
          <p:nvPr userDrawn="1"/>
        </p:nvPicPr>
        <p:blipFill>
          <a:blip r:embed="rId2"/>
          <a:stretch>
            <a:fillRect/>
          </a:stretch>
        </p:blipFill>
        <p:spPr>
          <a:xfrm>
            <a:off x="11315700" y="5977553"/>
            <a:ext cx="543895" cy="543895"/>
          </a:xfrm>
          <a:prstGeom prst="rect">
            <a:avLst/>
          </a:prstGeom>
        </p:spPr>
      </p:pic>
      <p:cxnSp>
        <p:nvCxnSpPr>
          <p:cNvPr id="12" name="Connecteur droit 11">
            <a:extLst>
              <a:ext uri="{FF2B5EF4-FFF2-40B4-BE49-F238E27FC236}">
                <a16:creationId xmlns:a16="http://schemas.microsoft.com/office/drawing/2014/main" id="{946BCB06-9F1E-A064-E93F-589581428B5D}"/>
              </a:ext>
            </a:extLst>
          </p:cNvPr>
          <p:cNvCxnSpPr/>
          <p:nvPr userDrawn="1"/>
        </p:nvCxnSpPr>
        <p:spPr>
          <a:xfrm>
            <a:off x="10966450" y="811263"/>
            <a:ext cx="387350" cy="0"/>
          </a:xfrm>
          <a:prstGeom prst="line">
            <a:avLst/>
          </a:prstGeom>
          <a:ln w="6350">
            <a:solidFill>
              <a:schemeClr val="accent2"/>
            </a:solidFill>
          </a:ln>
        </p:spPr>
        <p:style>
          <a:lnRef idx="2">
            <a:schemeClr val="accent1"/>
          </a:lnRef>
          <a:fillRef idx="0">
            <a:schemeClr val="accent1"/>
          </a:fillRef>
          <a:effectRef idx="1">
            <a:schemeClr val="accent1"/>
          </a:effectRef>
          <a:fontRef idx="minor">
            <a:schemeClr val="tx1"/>
          </a:fontRef>
        </p:style>
      </p:cxnSp>
      <p:sp>
        <p:nvSpPr>
          <p:cNvPr id="13" name="ZoneTexte 12">
            <a:extLst>
              <a:ext uri="{FF2B5EF4-FFF2-40B4-BE49-F238E27FC236}">
                <a16:creationId xmlns:a16="http://schemas.microsoft.com/office/drawing/2014/main" id="{BCA279CC-BF12-CA56-7C9A-E697BF9813AC}"/>
              </a:ext>
            </a:extLst>
          </p:cNvPr>
          <p:cNvSpPr txBox="1"/>
          <p:nvPr userDrawn="1"/>
        </p:nvSpPr>
        <p:spPr>
          <a:xfrm>
            <a:off x="11297624" y="667877"/>
            <a:ext cx="233847" cy="230832"/>
          </a:xfrm>
          <a:prstGeom prst="rect">
            <a:avLst/>
          </a:prstGeom>
          <a:noFill/>
        </p:spPr>
        <p:txBody>
          <a:bodyPr wrap="square" rtlCol="0">
            <a:spAutoFit/>
          </a:bodyPr>
          <a:lstStyle/>
          <a:p>
            <a:pPr algn="r"/>
            <a:r>
              <a:rPr lang="fr-FR" sz="900">
                <a:solidFill>
                  <a:schemeClr val="accent2"/>
                </a:solidFill>
              </a:rPr>
              <a:t>P</a:t>
            </a:r>
          </a:p>
        </p:txBody>
      </p:sp>
      <p:sp>
        <p:nvSpPr>
          <p:cNvPr id="19" name="Espace réservé du texte 13">
            <a:extLst>
              <a:ext uri="{FF2B5EF4-FFF2-40B4-BE49-F238E27FC236}">
                <a16:creationId xmlns:a16="http://schemas.microsoft.com/office/drawing/2014/main" id="{C750D82A-DA74-DAD4-9449-69FB07FA35B9}"/>
              </a:ext>
            </a:extLst>
          </p:cNvPr>
          <p:cNvSpPr>
            <a:spLocks noGrp="1"/>
          </p:cNvSpPr>
          <p:nvPr>
            <p:ph type="body" sz="quarter" idx="14"/>
          </p:nvPr>
        </p:nvSpPr>
        <p:spPr>
          <a:xfrm>
            <a:off x="541267" y="952500"/>
            <a:ext cx="10425183" cy="635656"/>
          </a:xfrm>
          <a:noFill/>
        </p:spPr>
        <p:txBody>
          <a:bodyPr lIns="72000" tIns="180000" rIns="72000" bIns="180000">
            <a:noAutofit/>
          </a:bodyPr>
          <a:lstStyle>
            <a:lvl1pPr marL="0" indent="0" algn="just">
              <a:buFontTx/>
              <a:buNone/>
              <a:defRPr sz="1200" b="0">
                <a:solidFill>
                  <a:schemeClr val="accent1"/>
                </a:solidFill>
              </a:defRPr>
            </a:lvl1pPr>
            <a:lvl2pPr>
              <a:defRPr sz="800">
                <a:solidFill>
                  <a:schemeClr val="accent1"/>
                </a:solidFill>
              </a:defRPr>
            </a:lvl2pPr>
            <a:lvl3pPr>
              <a:defRPr sz="800">
                <a:solidFill>
                  <a:schemeClr val="accent1"/>
                </a:solidFill>
              </a:defRPr>
            </a:lvl3pPr>
            <a:lvl4pPr>
              <a:defRPr sz="800">
                <a:solidFill>
                  <a:schemeClr val="accent1"/>
                </a:solidFill>
              </a:defRPr>
            </a:lvl4pPr>
            <a:lvl5pPr>
              <a:defRPr sz="800">
                <a:solidFill>
                  <a:schemeClr val="accent1"/>
                </a:solidFill>
              </a:defRPr>
            </a:lvl5pPr>
          </a:lstStyle>
          <a:p>
            <a:pPr lvl="0"/>
            <a:r>
              <a:rPr lang="fr-FR"/>
              <a:t>Cliquez pour modifier les styles du texte du masque</a:t>
            </a:r>
          </a:p>
        </p:txBody>
      </p:sp>
      <p:sp>
        <p:nvSpPr>
          <p:cNvPr id="31" name="Espace réservé du texte 28">
            <a:extLst>
              <a:ext uri="{FF2B5EF4-FFF2-40B4-BE49-F238E27FC236}">
                <a16:creationId xmlns:a16="http://schemas.microsoft.com/office/drawing/2014/main" id="{A1BDF370-163F-473B-6BDB-5B32544D999A}"/>
              </a:ext>
            </a:extLst>
          </p:cNvPr>
          <p:cNvSpPr>
            <a:spLocks noGrp="1"/>
          </p:cNvSpPr>
          <p:nvPr>
            <p:ph type="body" sz="quarter" idx="17"/>
          </p:nvPr>
        </p:nvSpPr>
        <p:spPr>
          <a:xfrm>
            <a:off x="640080" y="3729990"/>
            <a:ext cx="5064600" cy="1299210"/>
          </a:xfrm>
          <a:solidFill>
            <a:srgbClr val="F4F1E6"/>
          </a:solidFill>
        </p:spPr>
        <p:txBody>
          <a:bodyPr lIns="180000" tIns="180000" rIns="180000" bIns="180000">
            <a:noAutofit/>
          </a:bodyPr>
          <a:lstStyle>
            <a:lvl1pPr marL="0" indent="0">
              <a:lnSpc>
                <a:spcPct val="100000"/>
              </a:lnSpc>
              <a:spcBef>
                <a:spcPts val="200"/>
              </a:spcBef>
              <a:spcAft>
                <a:spcPts val="200"/>
              </a:spcAft>
              <a:buFontTx/>
              <a:buNone/>
              <a:defRPr sz="1600" b="1" i="0">
                <a:solidFill>
                  <a:schemeClr val="accent3"/>
                </a:solidFill>
                <a:latin typeface="Aptos" panose="020B0004020202020204" pitchFamily="34" charset="0"/>
              </a:defRPr>
            </a:lvl1pPr>
            <a:lvl2pPr marL="108000" indent="-108000">
              <a:lnSpc>
                <a:spcPct val="100000"/>
              </a:lnSpc>
              <a:spcBef>
                <a:spcPts val="200"/>
              </a:spcBef>
              <a:spcAft>
                <a:spcPts val="200"/>
              </a:spcAft>
              <a:defRPr sz="1200">
                <a:solidFill>
                  <a:schemeClr val="accent1"/>
                </a:solidFill>
              </a:defRPr>
            </a:lvl2pPr>
            <a:lvl3pPr marL="108000" indent="-108000">
              <a:lnSpc>
                <a:spcPct val="100000"/>
              </a:lnSpc>
              <a:spcBef>
                <a:spcPts val="200"/>
              </a:spcBef>
              <a:spcAft>
                <a:spcPts val="200"/>
              </a:spcAft>
              <a:defRPr sz="850">
                <a:solidFill>
                  <a:schemeClr val="accent1"/>
                </a:solidFill>
              </a:defRPr>
            </a:lvl3pPr>
            <a:lvl4pPr marL="108000" indent="-108000">
              <a:lnSpc>
                <a:spcPct val="100000"/>
              </a:lnSpc>
              <a:spcBef>
                <a:spcPts val="200"/>
              </a:spcBef>
              <a:spcAft>
                <a:spcPts val="200"/>
              </a:spcAft>
              <a:defRPr sz="850">
                <a:solidFill>
                  <a:schemeClr val="accent1"/>
                </a:solidFill>
              </a:defRPr>
            </a:lvl4pPr>
            <a:lvl5pPr marL="108000" indent="-108000">
              <a:lnSpc>
                <a:spcPct val="100000"/>
              </a:lnSpc>
              <a:spcBef>
                <a:spcPts val="200"/>
              </a:spcBef>
              <a:spcAft>
                <a:spcPts val="200"/>
              </a:spcAft>
              <a:defRPr sz="850">
                <a:solidFill>
                  <a:schemeClr val="accent1"/>
                </a:solidFill>
              </a:defRPr>
            </a:lvl5pPr>
          </a:lstStyle>
          <a:p>
            <a:pPr lvl="0"/>
            <a:r>
              <a:rPr lang="fr-FR"/>
              <a:t>Cliquez pour modifier les styles du texte du masque</a:t>
            </a:r>
          </a:p>
          <a:p>
            <a:pPr lvl="1"/>
            <a:r>
              <a:rPr lang="fr-FR"/>
              <a:t>Deuxième niveau</a:t>
            </a:r>
          </a:p>
        </p:txBody>
      </p:sp>
      <p:sp>
        <p:nvSpPr>
          <p:cNvPr id="2" name="Espace réservé du texte 28">
            <a:extLst>
              <a:ext uri="{FF2B5EF4-FFF2-40B4-BE49-F238E27FC236}">
                <a16:creationId xmlns:a16="http://schemas.microsoft.com/office/drawing/2014/main" id="{E66D8EF2-EFD6-7DC2-6475-51D10EE83E73}"/>
              </a:ext>
            </a:extLst>
          </p:cNvPr>
          <p:cNvSpPr>
            <a:spLocks noGrp="1"/>
          </p:cNvSpPr>
          <p:nvPr>
            <p:ph type="body" sz="quarter" idx="18"/>
          </p:nvPr>
        </p:nvSpPr>
        <p:spPr>
          <a:xfrm>
            <a:off x="640079" y="1588156"/>
            <a:ext cx="10251441" cy="2028804"/>
          </a:xfrm>
          <a:solidFill>
            <a:srgbClr val="D0D5DC"/>
          </a:solidFill>
        </p:spPr>
        <p:txBody>
          <a:bodyPr lIns="180000" tIns="180000" rIns="180000" bIns="180000" numCol="1">
            <a:noAutofit/>
          </a:bodyPr>
          <a:lstStyle>
            <a:lvl1pPr marL="0" indent="0" algn="ctr">
              <a:lnSpc>
                <a:spcPct val="100000"/>
              </a:lnSpc>
              <a:spcBef>
                <a:spcPts val="200"/>
              </a:spcBef>
              <a:spcAft>
                <a:spcPts val="200"/>
              </a:spcAft>
              <a:buFontTx/>
              <a:buNone/>
              <a:defRPr sz="1600" b="1" i="0">
                <a:solidFill>
                  <a:schemeClr val="accent1"/>
                </a:solidFill>
                <a:latin typeface="Aptos" panose="020B0004020202020204" pitchFamily="34" charset="0"/>
              </a:defRPr>
            </a:lvl1pPr>
            <a:lvl2pPr marL="0" indent="0" algn="ctr">
              <a:lnSpc>
                <a:spcPct val="100000"/>
              </a:lnSpc>
              <a:spcBef>
                <a:spcPts val="200"/>
              </a:spcBef>
              <a:spcAft>
                <a:spcPts val="200"/>
              </a:spcAft>
              <a:buFontTx/>
              <a:buNone/>
              <a:defRPr sz="1200">
                <a:solidFill>
                  <a:schemeClr val="accent1"/>
                </a:solidFill>
              </a:defRPr>
            </a:lvl2pPr>
            <a:lvl3pPr marL="108000" indent="-108000">
              <a:lnSpc>
                <a:spcPct val="100000"/>
              </a:lnSpc>
              <a:spcBef>
                <a:spcPts val="200"/>
              </a:spcBef>
              <a:spcAft>
                <a:spcPts val="200"/>
              </a:spcAft>
              <a:defRPr sz="1200">
                <a:solidFill>
                  <a:schemeClr val="accent1"/>
                </a:solidFill>
              </a:defRPr>
            </a:lvl3pPr>
            <a:lvl4pPr marL="108000" indent="-108000">
              <a:lnSpc>
                <a:spcPct val="100000"/>
              </a:lnSpc>
              <a:spcBef>
                <a:spcPts val="200"/>
              </a:spcBef>
              <a:spcAft>
                <a:spcPts val="200"/>
              </a:spcAft>
              <a:defRPr sz="1200">
                <a:solidFill>
                  <a:schemeClr val="accent1"/>
                </a:solidFill>
              </a:defRPr>
            </a:lvl4pPr>
            <a:lvl5pPr marL="108000" indent="-108000">
              <a:lnSpc>
                <a:spcPct val="100000"/>
              </a:lnSpc>
              <a:spcBef>
                <a:spcPts val="200"/>
              </a:spcBef>
              <a:spcAft>
                <a:spcPts val="200"/>
              </a:spcAft>
              <a:defRPr sz="1200">
                <a:solidFill>
                  <a:schemeClr val="accent1"/>
                </a:solidFill>
              </a:defRPr>
            </a:lvl5pPr>
          </a:lstStyle>
          <a:p>
            <a:pPr lvl="0"/>
            <a:r>
              <a:rPr lang="fr-FR"/>
              <a:t>Cliquez pour modifier les styles du texte du masque</a:t>
            </a:r>
          </a:p>
        </p:txBody>
      </p:sp>
      <p:sp>
        <p:nvSpPr>
          <p:cNvPr id="29" name="Espace réservé du texte 28">
            <a:extLst>
              <a:ext uri="{FF2B5EF4-FFF2-40B4-BE49-F238E27FC236}">
                <a16:creationId xmlns:a16="http://schemas.microsoft.com/office/drawing/2014/main" id="{D2E170C0-05D1-C7D6-6A81-E1302EBB35E9}"/>
              </a:ext>
            </a:extLst>
          </p:cNvPr>
          <p:cNvSpPr>
            <a:spLocks noGrp="1"/>
          </p:cNvSpPr>
          <p:nvPr>
            <p:ph type="body" sz="quarter" idx="15" hasCustomPrompt="1"/>
          </p:nvPr>
        </p:nvSpPr>
        <p:spPr>
          <a:xfrm>
            <a:off x="2539558" y="2210456"/>
            <a:ext cx="6428599" cy="824844"/>
          </a:xfrm>
          <a:noFill/>
        </p:spPr>
        <p:txBody>
          <a:bodyPr lIns="180000" tIns="180000" rIns="180000" bIns="180000" numCol="2">
            <a:noAutofit/>
          </a:bodyPr>
          <a:lstStyle>
            <a:lvl1pPr marL="108000" indent="-108000">
              <a:lnSpc>
                <a:spcPct val="100000"/>
              </a:lnSpc>
              <a:spcBef>
                <a:spcPts val="200"/>
              </a:spcBef>
              <a:spcAft>
                <a:spcPts val="200"/>
              </a:spcAft>
              <a:defRPr sz="1200">
                <a:solidFill>
                  <a:schemeClr val="accent1"/>
                </a:solidFill>
              </a:defRPr>
            </a:lvl1pPr>
            <a:lvl2pPr marL="108000" indent="-108000">
              <a:lnSpc>
                <a:spcPct val="100000"/>
              </a:lnSpc>
              <a:spcBef>
                <a:spcPts val="200"/>
              </a:spcBef>
              <a:spcAft>
                <a:spcPts val="200"/>
              </a:spcAft>
              <a:defRPr sz="1200">
                <a:solidFill>
                  <a:schemeClr val="accent1"/>
                </a:solidFill>
              </a:defRPr>
            </a:lvl2pPr>
            <a:lvl3pPr marL="108000" indent="-108000">
              <a:lnSpc>
                <a:spcPct val="100000"/>
              </a:lnSpc>
              <a:spcBef>
                <a:spcPts val="200"/>
              </a:spcBef>
              <a:spcAft>
                <a:spcPts val="200"/>
              </a:spcAft>
              <a:defRPr sz="1200">
                <a:solidFill>
                  <a:schemeClr val="accent1"/>
                </a:solidFill>
              </a:defRPr>
            </a:lvl3pPr>
            <a:lvl4pPr marL="108000" indent="-108000">
              <a:lnSpc>
                <a:spcPct val="100000"/>
              </a:lnSpc>
              <a:spcBef>
                <a:spcPts val="200"/>
              </a:spcBef>
              <a:spcAft>
                <a:spcPts val="200"/>
              </a:spcAft>
              <a:defRPr sz="1200">
                <a:solidFill>
                  <a:schemeClr val="accent1"/>
                </a:solidFill>
              </a:defRPr>
            </a:lvl4pPr>
            <a:lvl5pPr marL="108000" indent="-108000">
              <a:lnSpc>
                <a:spcPct val="100000"/>
              </a:lnSpc>
              <a:spcBef>
                <a:spcPts val="200"/>
              </a:spcBef>
              <a:spcAft>
                <a:spcPts val="200"/>
              </a:spcAft>
              <a:defRPr sz="1200">
                <a:solidFill>
                  <a:schemeClr val="accent1"/>
                </a:solidFill>
              </a:defRPr>
            </a:lvl5pPr>
          </a:lstStyle>
          <a:p>
            <a:pPr lvl="1"/>
            <a:r>
              <a:rPr lang="fr-FR" err="1"/>
              <a:t>Text</a:t>
            </a:r>
            <a:endParaRPr lang="fr-FR"/>
          </a:p>
          <a:p>
            <a:pPr lvl="1"/>
            <a:endParaRPr lang="fr-FR"/>
          </a:p>
          <a:p>
            <a:pPr lvl="1"/>
            <a:r>
              <a:rPr lang="fr-FR" err="1"/>
              <a:t>Text</a:t>
            </a:r>
            <a:endParaRPr lang="fr-FR"/>
          </a:p>
        </p:txBody>
      </p:sp>
      <p:sp>
        <p:nvSpPr>
          <p:cNvPr id="3" name="Espace réservé du texte 28">
            <a:extLst>
              <a:ext uri="{FF2B5EF4-FFF2-40B4-BE49-F238E27FC236}">
                <a16:creationId xmlns:a16="http://schemas.microsoft.com/office/drawing/2014/main" id="{1B9B9C12-11C2-F788-DA5C-FFB34C4ADE96}"/>
              </a:ext>
            </a:extLst>
          </p:cNvPr>
          <p:cNvSpPr>
            <a:spLocks noGrp="1"/>
          </p:cNvSpPr>
          <p:nvPr>
            <p:ph type="body" sz="quarter" idx="19"/>
          </p:nvPr>
        </p:nvSpPr>
        <p:spPr>
          <a:xfrm>
            <a:off x="5817710" y="3729990"/>
            <a:ext cx="5064602" cy="1299210"/>
          </a:xfrm>
          <a:solidFill>
            <a:srgbClr val="F4F1E6"/>
          </a:solidFill>
        </p:spPr>
        <p:txBody>
          <a:bodyPr lIns="180000" tIns="180000" rIns="180000" bIns="180000">
            <a:noAutofit/>
          </a:bodyPr>
          <a:lstStyle>
            <a:lvl1pPr marL="0" indent="0">
              <a:lnSpc>
                <a:spcPct val="100000"/>
              </a:lnSpc>
              <a:spcBef>
                <a:spcPts val="200"/>
              </a:spcBef>
              <a:spcAft>
                <a:spcPts val="200"/>
              </a:spcAft>
              <a:buFontTx/>
              <a:buNone/>
              <a:defRPr sz="1600" b="1" i="0">
                <a:solidFill>
                  <a:schemeClr val="accent3"/>
                </a:solidFill>
                <a:latin typeface="Aptos" panose="020B0004020202020204" pitchFamily="34" charset="0"/>
              </a:defRPr>
            </a:lvl1pPr>
            <a:lvl2pPr marL="108000" indent="-108000">
              <a:lnSpc>
                <a:spcPct val="100000"/>
              </a:lnSpc>
              <a:spcBef>
                <a:spcPts val="200"/>
              </a:spcBef>
              <a:spcAft>
                <a:spcPts val="200"/>
              </a:spcAft>
              <a:defRPr sz="1200">
                <a:solidFill>
                  <a:schemeClr val="accent1"/>
                </a:solidFill>
              </a:defRPr>
            </a:lvl2pPr>
            <a:lvl3pPr marL="108000" indent="-108000">
              <a:lnSpc>
                <a:spcPct val="100000"/>
              </a:lnSpc>
              <a:spcBef>
                <a:spcPts val="200"/>
              </a:spcBef>
              <a:spcAft>
                <a:spcPts val="200"/>
              </a:spcAft>
              <a:defRPr sz="850">
                <a:solidFill>
                  <a:schemeClr val="accent1"/>
                </a:solidFill>
              </a:defRPr>
            </a:lvl3pPr>
            <a:lvl4pPr marL="108000" indent="-108000">
              <a:lnSpc>
                <a:spcPct val="100000"/>
              </a:lnSpc>
              <a:spcBef>
                <a:spcPts val="200"/>
              </a:spcBef>
              <a:spcAft>
                <a:spcPts val="200"/>
              </a:spcAft>
              <a:defRPr sz="850">
                <a:solidFill>
                  <a:schemeClr val="accent1"/>
                </a:solidFill>
              </a:defRPr>
            </a:lvl4pPr>
            <a:lvl5pPr marL="108000" indent="-108000">
              <a:lnSpc>
                <a:spcPct val="100000"/>
              </a:lnSpc>
              <a:spcBef>
                <a:spcPts val="200"/>
              </a:spcBef>
              <a:spcAft>
                <a:spcPts val="200"/>
              </a:spcAft>
              <a:defRPr sz="850">
                <a:solidFill>
                  <a:schemeClr val="accent1"/>
                </a:solidFill>
              </a:defRPr>
            </a:lvl5pPr>
          </a:lstStyle>
          <a:p>
            <a:pPr lvl="0"/>
            <a:r>
              <a:rPr lang="fr-FR"/>
              <a:t>Cliquez pour modifier les styles du texte du masque</a:t>
            </a:r>
          </a:p>
          <a:p>
            <a:pPr lvl="1"/>
            <a:r>
              <a:rPr lang="fr-FR"/>
              <a:t>Deuxième niveau</a:t>
            </a:r>
          </a:p>
        </p:txBody>
      </p:sp>
      <p:sp>
        <p:nvSpPr>
          <p:cNvPr id="4" name="Espace réservé du texte 28">
            <a:extLst>
              <a:ext uri="{FF2B5EF4-FFF2-40B4-BE49-F238E27FC236}">
                <a16:creationId xmlns:a16="http://schemas.microsoft.com/office/drawing/2014/main" id="{AB38B135-3CC8-CDCD-005D-0779A67E0714}"/>
              </a:ext>
            </a:extLst>
          </p:cNvPr>
          <p:cNvSpPr>
            <a:spLocks noGrp="1"/>
          </p:cNvSpPr>
          <p:nvPr>
            <p:ph type="body" sz="quarter" idx="20" hasCustomPrompt="1"/>
          </p:nvPr>
        </p:nvSpPr>
        <p:spPr>
          <a:xfrm>
            <a:off x="1483360" y="5547360"/>
            <a:ext cx="8595360" cy="708660"/>
          </a:xfrm>
          <a:noFill/>
        </p:spPr>
        <p:txBody>
          <a:bodyPr lIns="180000" tIns="180000" rIns="180000" bIns="180000" numCol="3">
            <a:noAutofit/>
          </a:bodyPr>
          <a:lstStyle>
            <a:lvl1pPr marL="108000" indent="-108000" algn="l">
              <a:lnSpc>
                <a:spcPct val="100000"/>
              </a:lnSpc>
              <a:spcBef>
                <a:spcPts val="200"/>
              </a:spcBef>
              <a:spcAft>
                <a:spcPts val="200"/>
              </a:spcAft>
              <a:defRPr sz="1200">
                <a:solidFill>
                  <a:schemeClr val="accent1"/>
                </a:solidFill>
              </a:defRPr>
            </a:lvl1pPr>
            <a:lvl2pPr marL="108000" indent="-108000" algn="l">
              <a:lnSpc>
                <a:spcPct val="100000"/>
              </a:lnSpc>
              <a:spcBef>
                <a:spcPts val="200"/>
              </a:spcBef>
              <a:spcAft>
                <a:spcPts val="200"/>
              </a:spcAft>
              <a:defRPr sz="1200">
                <a:solidFill>
                  <a:schemeClr val="accent1"/>
                </a:solidFill>
              </a:defRPr>
            </a:lvl2pPr>
            <a:lvl3pPr marL="108000" indent="-108000">
              <a:lnSpc>
                <a:spcPct val="100000"/>
              </a:lnSpc>
              <a:spcBef>
                <a:spcPts val="200"/>
              </a:spcBef>
              <a:spcAft>
                <a:spcPts val="200"/>
              </a:spcAft>
              <a:defRPr sz="1200">
                <a:solidFill>
                  <a:schemeClr val="accent1"/>
                </a:solidFill>
              </a:defRPr>
            </a:lvl3pPr>
            <a:lvl4pPr marL="108000" indent="-108000">
              <a:lnSpc>
                <a:spcPct val="100000"/>
              </a:lnSpc>
              <a:spcBef>
                <a:spcPts val="200"/>
              </a:spcBef>
              <a:spcAft>
                <a:spcPts val="200"/>
              </a:spcAft>
              <a:defRPr sz="1200">
                <a:solidFill>
                  <a:schemeClr val="accent1"/>
                </a:solidFill>
              </a:defRPr>
            </a:lvl4pPr>
            <a:lvl5pPr marL="108000" indent="-108000">
              <a:lnSpc>
                <a:spcPct val="100000"/>
              </a:lnSpc>
              <a:spcBef>
                <a:spcPts val="200"/>
              </a:spcBef>
              <a:spcAft>
                <a:spcPts val="200"/>
              </a:spcAft>
              <a:defRPr sz="1200">
                <a:solidFill>
                  <a:schemeClr val="accent1"/>
                </a:solidFill>
              </a:defRPr>
            </a:lvl5pPr>
          </a:lstStyle>
          <a:p>
            <a:pPr lvl="1"/>
            <a:r>
              <a:rPr lang="fr-FR" err="1"/>
              <a:t>Text</a:t>
            </a:r>
            <a:endParaRPr lang="fr-FR"/>
          </a:p>
          <a:p>
            <a:pPr lvl="1"/>
            <a:r>
              <a:rPr lang="fr-FR" err="1"/>
              <a:t>Text</a:t>
            </a:r>
            <a:endParaRPr lang="fr-FR"/>
          </a:p>
          <a:p>
            <a:pPr lvl="1"/>
            <a:r>
              <a:rPr lang="fr-FR" err="1"/>
              <a:t>Text</a:t>
            </a:r>
            <a:endParaRPr lang="fr-FR"/>
          </a:p>
        </p:txBody>
      </p:sp>
    </p:spTree>
    <p:extLst>
      <p:ext uri="{BB962C8B-B14F-4D97-AF65-F5344CB8AC3E}">
        <p14:creationId xmlns:p14="http://schemas.microsoft.com/office/powerpoint/2010/main" val="51275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or 2 - Title">
    <p:bg>
      <p:bgPr>
        <a:solidFill>
          <a:schemeClr val="bg1"/>
        </a:solidFill>
        <a:effectLst/>
      </p:bgPr>
    </p:bg>
    <p:spTree>
      <p:nvGrpSpPr>
        <p:cNvPr id="1" name=""/>
        <p:cNvGrpSpPr/>
        <p:nvPr/>
      </p:nvGrpSpPr>
      <p:grpSpPr>
        <a:xfrm>
          <a:off x="0" y="0"/>
          <a:ext cx="0" cy="0"/>
          <a:chOff x="0" y="0"/>
          <a:chExt cx="0" cy="0"/>
        </a:xfrm>
      </p:grpSpPr>
      <p:sp>
        <p:nvSpPr>
          <p:cNvPr id="5" name="Espace réservé du titre 1">
            <a:extLst>
              <a:ext uri="{FF2B5EF4-FFF2-40B4-BE49-F238E27FC236}">
                <a16:creationId xmlns:a16="http://schemas.microsoft.com/office/drawing/2014/main" id="{DA2A6A6C-67C1-16AB-197E-C1D7E9D22364}"/>
              </a:ext>
            </a:extLst>
          </p:cNvPr>
          <p:cNvSpPr>
            <a:spLocks noGrp="1"/>
          </p:cNvSpPr>
          <p:nvPr>
            <p:ph type="title"/>
          </p:nvPr>
        </p:nvSpPr>
        <p:spPr>
          <a:xfrm>
            <a:off x="541267" y="432000"/>
            <a:ext cx="9233008" cy="378992"/>
          </a:xfrm>
          <a:prstGeom prst="rect">
            <a:avLst/>
          </a:prstGeom>
        </p:spPr>
        <p:txBody>
          <a:bodyPr vert="horz" lIns="91440" tIns="45720" rIns="91440" bIns="45720" rtlCol="0" anchor="t">
            <a:noAutofit/>
          </a:bodyPr>
          <a:lstStyle>
            <a:lvl1pPr>
              <a:defRPr sz="2200" spc="120" baseline="0"/>
            </a:lvl1pPr>
          </a:lstStyle>
          <a:p>
            <a:r>
              <a:rPr lang="en-US"/>
              <a:t>Click to edit Master title style</a:t>
            </a:r>
            <a:endParaRPr lang="fr-FR"/>
          </a:p>
        </p:txBody>
      </p:sp>
      <p:pic>
        <p:nvPicPr>
          <p:cNvPr id="11" name="Image 10" descr="Une image contenant symbole, logo, Police, cercle&#10;&#10;Description générée automatiquement">
            <a:extLst>
              <a:ext uri="{FF2B5EF4-FFF2-40B4-BE49-F238E27FC236}">
                <a16:creationId xmlns:a16="http://schemas.microsoft.com/office/drawing/2014/main" id="{27158301-E14D-2325-36E8-334B670A27C6}"/>
              </a:ext>
            </a:extLst>
          </p:cNvPr>
          <p:cNvPicPr>
            <a:picLocks noChangeAspect="1"/>
          </p:cNvPicPr>
          <p:nvPr userDrawn="1"/>
        </p:nvPicPr>
        <p:blipFill>
          <a:blip r:embed="rId2"/>
          <a:stretch>
            <a:fillRect/>
          </a:stretch>
        </p:blipFill>
        <p:spPr>
          <a:xfrm>
            <a:off x="11315700" y="5977553"/>
            <a:ext cx="543895" cy="543895"/>
          </a:xfrm>
          <a:prstGeom prst="rect">
            <a:avLst/>
          </a:prstGeom>
        </p:spPr>
      </p:pic>
      <p:sp>
        <p:nvSpPr>
          <p:cNvPr id="2" name="Espace réservé du texte 15">
            <a:extLst>
              <a:ext uri="{FF2B5EF4-FFF2-40B4-BE49-F238E27FC236}">
                <a16:creationId xmlns:a16="http://schemas.microsoft.com/office/drawing/2014/main" id="{77001267-0F2F-124A-B5CB-8356848B1DEE}"/>
              </a:ext>
            </a:extLst>
          </p:cNvPr>
          <p:cNvSpPr>
            <a:spLocks noGrp="1"/>
          </p:cNvSpPr>
          <p:nvPr>
            <p:ph type="body" sz="quarter" idx="14"/>
          </p:nvPr>
        </p:nvSpPr>
        <p:spPr>
          <a:xfrm>
            <a:off x="541267" y="1220914"/>
            <a:ext cx="11077753" cy="393004"/>
          </a:xfrm>
        </p:spPr>
        <p:txBody>
          <a:bodyPr>
            <a:noAutofit/>
          </a:bodyPr>
          <a:lstStyle>
            <a:lvl1pPr marL="0" indent="0" algn="just">
              <a:buFontTx/>
              <a:buNone/>
              <a:defRPr sz="1200" b="0" i="0">
                <a:solidFill>
                  <a:schemeClr val="accent1"/>
                </a:solidFill>
                <a:latin typeface="Aptos Light" panose="020B0004020202020204" pitchFamily="34" charset="0"/>
              </a:defRPr>
            </a:lvl1pPr>
          </a:lstStyle>
          <a:p>
            <a:pPr lvl="0"/>
            <a:r>
              <a:rPr lang="en-US"/>
              <a:t>Click to edit Master text styles</a:t>
            </a:r>
          </a:p>
        </p:txBody>
      </p:sp>
      <p:sp>
        <p:nvSpPr>
          <p:cNvPr id="14" name="Espace réservé du numéro de diapositive 5">
            <a:extLst>
              <a:ext uri="{FF2B5EF4-FFF2-40B4-BE49-F238E27FC236}">
                <a16:creationId xmlns:a16="http://schemas.microsoft.com/office/drawing/2014/main" id="{C9770F7E-B0B2-2D98-ED18-96D92F218DE6}"/>
              </a:ext>
            </a:extLst>
          </p:cNvPr>
          <p:cNvSpPr>
            <a:spLocks noGrp="1"/>
          </p:cNvSpPr>
          <p:nvPr>
            <p:ph type="sldNum" sz="quarter" idx="4"/>
          </p:nvPr>
        </p:nvSpPr>
        <p:spPr>
          <a:xfrm>
            <a:off x="11474458" y="439390"/>
            <a:ext cx="385654" cy="379056"/>
          </a:xfrm>
          <a:prstGeom prst="rect">
            <a:avLst/>
          </a:prstGeom>
        </p:spPr>
        <p:txBody>
          <a:bodyPr vert="horz" lIns="0" tIns="45720" rIns="91440" bIns="45720" rtlCol="0" anchor="ctr"/>
          <a:lstStyle>
            <a:lvl1pPr algn="l">
              <a:defRPr sz="900">
                <a:solidFill>
                  <a:schemeClr val="accent2"/>
                </a:solidFill>
              </a:defRPr>
            </a:lvl1pPr>
          </a:lstStyle>
          <a:p>
            <a:fld id="{C4E1BBE1-044A-2F4F-B795-1B7344985375}" type="slidenum">
              <a:rPr lang="fr-FR" smtClean="0"/>
              <a:pPr/>
              <a:t>‹#›</a:t>
            </a:fld>
            <a:endParaRPr lang="fr-FR"/>
          </a:p>
        </p:txBody>
      </p:sp>
      <p:cxnSp>
        <p:nvCxnSpPr>
          <p:cNvPr id="15" name="Connecteur droit 14">
            <a:extLst>
              <a:ext uri="{FF2B5EF4-FFF2-40B4-BE49-F238E27FC236}">
                <a16:creationId xmlns:a16="http://schemas.microsoft.com/office/drawing/2014/main" id="{2A2CA079-A223-37E0-EDAE-96118A692389}"/>
              </a:ext>
            </a:extLst>
          </p:cNvPr>
          <p:cNvCxnSpPr/>
          <p:nvPr userDrawn="1"/>
        </p:nvCxnSpPr>
        <p:spPr>
          <a:xfrm>
            <a:off x="10942546" y="656888"/>
            <a:ext cx="387350" cy="0"/>
          </a:xfrm>
          <a:prstGeom prst="line">
            <a:avLst/>
          </a:prstGeom>
          <a:ln w="6350">
            <a:solidFill>
              <a:schemeClr val="accent2"/>
            </a:solidFill>
          </a:ln>
        </p:spPr>
        <p:style>
          <a:lnRef idx="2">
            <a:schemeClr val="accent1"/>
          </a:lnRef>
          <a:fillRef idx="0">
            <a:schemeClr val="accent1"/>
          </a:fillRef>
          <a:effectRef idx="1">
            <a:schemeClr val="accent1"/>
          </a:effectRef>
          <a:fontRef idx="minor">
            <a:schemeClr val="tx1"/>
          </a:fontRef>
        </p:style>
      </p:cxnSp>
      <p:sp>
        <p:nvSpPr>
          <p:cNvPr id="16" name="ZoneTexte 15">
            <a:extLst>
              <a:ext uri="{FF2B5EF4-FFF2-40B4-BE49-F238E27FC236}">
                <a16:creationId xmlns:a16="http://schemas.microsoft.com/office/drawing/2014/main" id="{26E4D0A4-1C08-52F5-347F-3500EF0030BC}"/>
              </a:ext>
            </a:extLst>
          </p:cNvPr>
          <p:cNvSpPr txBox="1"/>
          <p:nvPr userDrawn="1"/>
        </p:nvSpPr>
        <p:spPr>
          <a:xfrm>
            <a:off x="11297624" y="439390"/>
            <a:ext cx="233847" cy="378992"/>
          </a:xfrm>
          <a:prstGeom prst="rect">
            <a:avLst/>
          </a:prstGeom>
          <a:noFill/>
        </p:spPr>
        <p:txBody>
          <a:bodyPr wrap="square" rtlCol="0" anchor="ctr">
            <a:noAutofit/>
          </a:bodyPr>
          <a:lstStyle/>
          <a:p>
            <a:pPr algn="r"/>
            <a:r>
              <a:rPr lang="fr-FR" sz="900">
                <a:solidFill>
                  <a:schemeClr val="accent2"/>
                </a:solidFill>
              </a:rPr>
              <a:t>P</a:t>
            </a:r>
          </a:p>
        </p:txBody>
      </p:sp>
      <p:sp>
        <p:nvSpPr>
          <p:cNvPr id="4" name="Espace réservé du texte 2">
            <a:extLst>
              <a:ext uri="{FF2B5EF4-FFF2-40B4-BE49-F238E27FC236}">
                <a16:creationId xmlns:a16="http://schemas.microsoft.com/office/drawing/2014/main" id="{343F62D9-D01F-B7B4-A9B7-2CB4F6C140F3}"/>
              </a:ext>
            </a:extLst>
          </p:cNvPr>
          <p:cNvSpPr>
            <a:spLocks noGrp="1"/>
          </p:cNvSpPr>
          <p:nvPr>
            <p:ph type="body" idx="25"/>
          </p:nvPr>
        </p:nvSpPr>
        <p:spPr>
          <a:xfrm>
            <a:off x="541267" y="842132"/>
            <a:ext cx="9233008" cy="360000"/>
          </a:xfrm>
        </p:spPr>
        <p:txBody>
          <a:bodyPr anchor="t">
            <a:noAutofit/>
          </a:bodyPr>
          <a:lstStyle>
            <a:lvl1pPr marL="0" indent="0">
              <a:lnSpc>
                <a:spcPts val="1420"/>
              </a:lnSpc>
              <a:buNone/>
              <a:defRPr sz="1600" b="1" i="0">
                <a:solidFill>
                  <a:schemeClr val="accent3"/>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Espace réservé du texte 2">
            <a:extLst>
              <a:ext uri="{FF2B5EF4-FFF2-40B4-BE49-F238E27FC236}">
                <a16:creationId xmlns:a16="http://schemas.microsoft.com/office/drawing/2014/main" id="{6506A25A-02A3-8E13-7986-C096F5825223}"/>
              </a:ext>
            </a:extLst>
          </p:cNvPr>
          <p:cNvSpPr>
            <a:spLocks noGrp="1"/>
          </p:cNvSpPr>
          <p:nvPr>
            <p:ph idx="1" hasCustomPrompt="1"/>
          </p:nvPr>
        </p:nvSpPr>
        <p:spPr>
          <a:xfrm>
            <a:off x="541266" y="1621372"/>
            <a:ext cx="11077753" cy="797759"/>
          </a:xfrm>
          <a:prstGeom prst="rect">
            <a:avLst/>
          </a:prstGeom>
        </p:spPr>
        <p:txBody>
          <a:bodyPr vert="horz" lIns="91440" tIns="45720" rIns="91440" bIns="45720" rtlCol="0">
            <a:normAutofit/>
          </a:bodyPr>
          <a:lstStyle>
            <a:lvl1pPr>
              <a:defRPr sz="1200" b="0" i="0">
                <a:solidFill>
                  <a:schemeClr val="tx1"/>
                </a:solidFill>
                <a:latin typeface="Aptos Light" panose="020B0004020202020204" pitchFamily="34" charset="0"/>
              </a:defRPr>
            </a:lvl1pPr>
            <a:lvl2pPr marL="628650" indent="-171450">
              <a:buFont typeface="Arial" panose="020B0604020202020204" pitchFamily="34" charset="0"/>
              <a:buChar char="•"/>
              <a:defRPr sz="1200" b="0" i="0">
                <a:solidFill>
                  <a:schemeClr val="tx1"/>
                </a:solidFill>
                <a:latin typeface="Aptos Light" panose="020B0004020202020204" pitchFamily="34" charset="0"/>
              </a:defRPr>
            </a:lvl2pPr>
            <a:lvl3pPr marL="1143000" indent="-228600">
              <a:buFont typeface="Police système Courant"/>
              <a:buChar char="⎼"/>
              <a:defRPr sz="1200" b="0" i="0">
                <a:solidFill>
                  <a:schemeClr val="tx1"/>
                </a:solidFill>
                <a:latin typeface="Aptos Light" panose="020B0004020202020204" pitchFamily="34" charset="0"/>
              </a:defRPr>
            </a:lvl3pPr>
            <a:lvl4pPr>
              <a:defRPr sz="1200">
                <a:solidFill>
                  <a:schemeClr val="tx1"/>
                </a:solidFill>
              </a:defRPr>
            </a:lvl4pPr>
            <a:lvl5pPr>
              <a:defRPr sz="1200">
                <a:solidFill>
                  <a:schemeClr val="tx1"/>
                </a:solidFill>
              </a:defRPr>
            </a:lvl5pPr>
          </a:lstStyle>
          <a:p>
            <a:pPr lvl="0"/>
            <a:r>
              <a:rPr lang="fr-FR"/>
              <a:t>Click to change the </a:t>
            </a:r>
            <a:r>
              <a:rPr lang="fr-FR" err="1"/>
              <a:t>mask</a:t>
            </a:r>
            <a:r>
              <a:rPr lang="fr-FR"/>
              <a:t> </a:t>
            </a:r>
            <a:r>
              <a:rPr lang="fr-FR" err="1"/>
              <a:t>text</a:t>
            </a:r>
            <a:r>
              <a:rPr lang="fr-FR"/>
              <a:t> styles</a:t>
            </a:r>
          </a:p>
          <a:p>
            <a:pPr lvl="1"/>
            <a:r>
              <a:rPr lang="fr-FR"/>
              <a:t>Second </a:t>
            </a:r>
            <a:r>
              <a:rPr lang="fr-FR" err="1"/>
              <a:t>level</a:t>
            </a:r>
            <a:endParaRPr lang="fr-FR"/>
          </a:p>
          <a:p>
            <a:pPr lvl="2"/>
            <a:r>
              <a:rPr lang="fr-FR" err="1"/>
              <a:t>Third</a:t>
            </a:r>
            <a:r>
              <a:rPr lang="fr-FR"/>
              <a:t> </a:t>
            </a:r>
            <a:r>
              <a:rPr lang="fr-FR" err="1"/>
              <a:t>level</a:t>
            </a:r>
            <a:endParaRPr lang="fr-FR"/>
          </a:p>
        </p:txBody>
      </p:sp>
    </p:spTree>
    <p:extLst>
      <p:ext uri="{BB962C8B-B14F-4D97-AF65-F5344CB8AC3E}">
        <p14:creationId xmlns:p14="http://schemas.microsoft.com/office/powerpoint/2010/main" val="2714598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ome">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16C958-0015-1A14-A95A-FF35CC181648}"/>
              </a:ext>
            </a:extLst>
          </p:cNvPr>
          <p:cNvSpPr/>
          <p:nvPr/>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descr="Une image contenant Police, Graphique, noir, symbole&#10;&#10;Description générée automatiquement">
            <a:extLst>
              <a:ext uri="{FF2B5EF4-FFF2-40B4-BE49-F238E27FC236}">
                <a16:creationId xmlns:a16="http://schemas.microsoft.com/office/drawing/2014/main" id="{6C01ECBC-5A8A-3C09-6221-C955E62C0778}"/>
              </a:ext>
            </a:extLst>
          </p:cNvPr>
          <p:cNvPicPr>
            <a:picLocks noChangeAspect="1"/>
          </p:cNvPicPr>
          <p:nvPr/>
        </p:nvPicPr>
        <p:blipFill>
          <a:blip r:embed="rId2"/>
          <a:stretch>
            <a:fillRect/>
          </a:stretch>
        </p:blipFill>
        <p:spPr>
          <a:xfrm>
            <a:off x="4549321" y="3120118"/>
            <a:ext cx="3108911" cy="617764"/>
          </a:xfrm>
          <a:prstGeom prst="rect">
            <a:avLst/>
          </a:prstGeom>
        </p:spPr>
      </p:pic>
      <p:sp>
        <p:nvSpPr>
          <p:cNvPr id="2" name="Rectangle 1">
            <a:extLst>
              <a:ext uri="{FF2B5EF4-FFF2-40B4-BE49-F238E27FC236}">
                <a16:creationId xmlns:a16="http://schemas.microsoft.com/office/drawing/2014/main" id="{5DC467F3-AE61-E864-5EC6-DDD258DB50D9}"/>
              </a:ext>
            </a:extLst>
          </p:cNvPr>
          <p:cNvSpPr/>
          <p:nvPr userDrawn="1"/>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descr="Une image contenant Police, Graphique, noir, symbole&#10;&#10;Description générée automatiquement">
            <a:extLst>
              <a:ext uri="{FF2B5EF4-FFF2-40B4-BE49-F238E27FC236}">
                <a16:creationId xmlns:a16="http://schemas.microsoft.com/office/drawing/2014/main" id="{A86E86FB-AAE8-6FD8-10F3-637494463529}"/>
              </a:ext>
            </a:extLst>
          </p:cNvPr>
          <p:cNvPicPr>
            <a:picLocks noChangeAspect="1"/>
          </p:cNvPicPr>
          <p:nvPr userDrawn="1"/>
        </p:nvPicPr>
        <p:blipFill>
          <a:blip r:embed="rId2"/>
          <a:stretch>
            <a:fillRect/>
          </a:stretch>
        </p:blipFill>
        <p:spPr>
          <a:xfrm>
            <a:off x="4549321" y="3120118"/>
            <a:ext cx="3108911" cy="617764"/>
          </a:xfrm>
          <a:prstGeom prst="rect">
            <a:avLst/>
          </a:prstGeom>
        </p:spPr>
      </p:pic>
    </p:spTree>
    <p:extLst>
      <p:ext uri="{BB962C8B-B14F-4D97-AF65-F5344CB8AC3E}">
        <p14:creationId xmlns:p14="http://schemas.microsoft.com/office/powerpoint/2010/main" val="745736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lor 2 - Title - box">
    <p:bg>
      <p:bgPr>
        <a:solidFill>
          <a:schemeClr val="bg1"/>
        </a:solidFill>
        <a:effectLst/>
      </p:bgPr>
    </p:bg>
    <p:spTree>
      <p:nvGrpSpPr>
        <p:cNvPr id="1" name=""/>
        <p:cNvGrpSpPr/>
        <p:nvPr/>
      </p:nvGrpSpPr>
      <p:grpSpPr>
        <a:xfrm>
          <a:off x="0" y="0"/>
          <a:ext cx="0" cy="0"/>
          <a:chOff x="0" y="0"/>
          <a:chExt cx="0" cy="0"/>
        </a:xfrm>
      </p:grpSpPr>
      <p:pic>
        <p:nvPicPr>
          <p:cNvPr id="11" name="Image 10" descr="Une image contenant symbole, logo, Police, cercle&#10;&#10;Description générée automatiquement">
            <a:extLst>
              <a:ext uri="{FF2B5EF4-FFF2-40B4-BE49-F238E27FC236}">
                <a16:creationId xmlns:a16="http://schemas.microsoft.com/office/drawing/2014/main" id="{27158301-E14D-2325-36E8-334B670A27C6}"/>
              </a:ext>
            </a:extLst>
          </p:cNvPr>
          <p:cNvPicPr>
            <a:picLocks noChangeAspect="1"/>
          </p:cNvPicPr>
          <p:nvPr/>
        </p:nvPicPr>
        <p:blipFill>
          <a:blip r:embed="rId2"/>
          <a:stretch>
            <a:fillRect/>
          </a:stretch>
        </p:blipFill>
        <p:spPr>
          <a:xfrm>
            <a:off x="11315700" y="5977553"/>
            <a:ext cx="543895" cy="543895"/>
          </a:xfrm>
          <a:prstGeom prst="rect">
            <a:avLst/>
          </a:prstGeom>
        </p:spPr>
      </p:pic>
      <p:sp>
        <p:nvSpPr>
          <p:cNvPr id="29" name="Espace réservé du texte 28">
            <a:extLst>
              <a:ext uri="{FF2B5EF4-FFF2-40B4-BE49-F238E27FC236}">
                <a16:creationId xmlns:a16="http://schemas.microsoft.com/office/drawing/2014/main" id="{D2E170C0-05D1-C7D6-6A81-E1302EBB35E9}"/>
              </a:ext>
            </a:extLst>
          </p:cNvPr>
          <p:cNvSpPr>
            <a:spLocks noGrp="1"/>
          </p:cNvSpPr>
          <p:nvPr>
            <p:ph type="body" sz="quarter" idx="15"/>
          </p:nvPr>
        </p:nvSpPr>
        <p:spPr>
          <a:xfrm>
            <a:off x="617369" y="1778656"/>
            <a:ext cx="5091113" cy="2286000"/>
          </a:xfrm>
          <a:solidFill>
            <a:srgbClr val="D0D5DC"/>
          </a:solidFill>
        </p:spPr>
        <p:txBody>
          <a:bodyPr lIns="180000" tIns="180000" rIns="180000" bIns="180000">
            <a:noAutofit/>
          </a:bodyPr>
          <a:lstStyle>
            <a:lvl1pPr marL="108000" indent="-108000">
              <a:lnSpc>
                <a:spcPct val="100000"/>
              </a:lnSpc>
              <a:spcBef>
                <a:spcPts val="200"/>
              </a:spcBef>
              <a:spcAft>
                <a:spcPts val="200"/>
              </a:spcAft>
              <a:defRPr sz="1200">
                <a:solidFill>
                  <a:schemeClr val="accent1"/>
                </a:solidFill>
              </a:defRPr>
            </a:lvl1pPr>
            <a:lvl2pPr marL="108000" indent="-108000">
              <a:lnSpc>
                <a:spcPct val="100000"/>
              </a:lnSpc>
              <a:spcBef>
                <a:spcPts val="200"/>
              </a:spcBef>
              <a:spcAft>
                <a:spcPts val="200"/>
              </a:spcAft>
              <a:defRPr sz="1200">
                <a:solidFill>
                  <a:schemeClr val="accent1"/>
                </a:solidFill>
              </a:defRPr>
            </a:lvl2pPr>
            <a:lvl3pPr marL="108000" indent="-108000">
              <a:lnSpc>
                <a:spcPct val="100000"/>
              </a:lnSpc>
              <a:spcBef>
                <a:spcPts val="200"/>
              </a:spcBef>
              <a:spcAft>
                <a:spcPts val="200"/>
              </a:spcAft>
              <a:defRPr sz="1200">
                <a:solidFill>
                  <a:schemeClr val="accent1"/>
                </a:solidFill>
              </a:defRPr>
            </a:lvl3pPr>
            <a:lvl4pPr marL="0" indent="0">
              <a:lnSpc>
                <a:spcPct val="100000"/>
              </a:lnSpc>
              <a:spcBef>
                <a:spcPts val="200"/>
              </a:spcBef>
              <a:spcAft>
                <a:spcPts val="200"/>
              </a:spcAft>
              <a:buFontTx/>
              <a:buNone/>
              <a:defRPr sz="1200">
                <a:solidFill>
                  <a:schemeClr val="accent1"/>
                </a:solidFill>
              </a:defRPr>
            </a:lvl4pPr>
            <a:lvl5pPr marL="108000" indent="-108000">
              <a:lnSpc>
                <a:spcPct val="100000"/>
              </a:lnSpc>
              <a:spcBef>
                <a:spcPts val="200"/>
              </a:spcBef>
              <a:spcAft>
                <a:spcPts val="200"/>
              </a:spcAft>
              <a:defRPr sz="1200">
                <a:solidFill>
                  <a:schemeClr val="accent1"/>
                </a:solidFill>
              </a:defRPr>
            </a:lvl5pPr>
          </a:lstStyle>
          <a:p>
            <a:pPr lvl="0"/>
            <a:r>
              <a:rPr lang="en-US"/>
              <a:t>Click to edit Master text styles</a:t>
            </a:r>
          </a:p>
        </p:txBody>
      </p:sp>
      <p:sp>
        <p:nvSpPr>
          <p:cNvPr id="30" name="Espace réservé du texte 28">
            <a:extLst>
              <a:ext uri="{FF2B5EF4-FFF2-40B4-BE49-F238E27FC236}">
                <a16:creationId xmlns:a16="http://schemas.microsoft.com/office/drawing/2014/main" id="{572DE98C-8822-D7AF-15FD-7398E9669878}"/>
              </a:ext>
            </a:extLst>
          </p:cNvPr>
          <p:cNvSpPr>
            <a:spLocks noGrp="1"/>
          </p:cNvSpPr>
          <p:nvPr>
            <p:ph type="body" sz="quarter" idx="16"/>
          </p:nvPr>
        </p:nvSpPr>
        <p:spPr>
          <a:xfrm>
            <a:off x="5710237" y="1778656"/>
            <a:ext cx="5091113" cy="2286000"/>
          </a:xfrm>
          <a:solidFill>
            <a:srgbClr val="F4F1E6"/>
          </a:solidFill>
        </p:spPr>
        <p:txBody>
          <a:bodyPr lIns="180000" tIns="180000" rIns="180000" bIns="180000">
            <a:noAutofit/>
          </a:bodyPr>
          <a:lstStyle>
            <a:lvl1pPr marL="108000" indent="-108000">
              <a:lnSpc>
                <a:spcPct val="100000"/>
              </a:lnSpc>
              <a:spcBef>
                <a:spcPts val="200"/>
              </a:spcBef>
              <a:spcAft>
                <a:spcPts val="200"/>
              </a:spcAft>
              <a:defRPr sz="1200">
                <a:solidFill>
                  <a:schemeClr val="accent1"/>
                </a:solidFill>
              </a:defRPr>
            </a:lvl1pPr>
            <a:lvl2pPr marL="108000" indent="-108000">
              <a:lnSpc>
                <a:spcPct val="100000"/>
              </a:lnSpc>
              <a:spcBef>
                <a:spcPts val="200"/>
              </a:spcBef>
              <a:spcAft>
                <a:spcPts val="200"/>
              </a:spcAft>
              <a:defRPr sz="1200">
                <a:solidFill>
                  <a:schemeClr val="accent1"/>
                </a:solidFill>
              </a:defRPr>
            </a:lvl2pPr>
            <a:lvl3pPr marL="108000" indent="-108000">
              <a:lnSpc>
                <a:spcPct val="100000"/>
              </a:lnSpc>
              <a:spcBef>
                <a:spcPts val="200"/>
              </a:spcBef>
              <a:spcAft>
                <a:spcPts val="200"/>
              </a:spcAft>
              <a:defRPr sz="1200">
                <a:solidFill>
                  <a:schemeClr val="accent1"/>
                </a:solidFill>
              </a:defRPr>
            </a:lvl3pPr>
            <a:lvl4pPr marL="108000" indent="-108000">
              <a:lnSpc>
                <a:spcPct val="100000"/>
              </a:lnSpc>
              <a:spcBef>
                <a:spcPts val="200"/>
              </a:spcBef>
              <a:spcAft>
                <a:spcPts val="200"/>
              </a:spcAft>
              <a:defRPr sz="1200">
                <a:solidFill>
                  <a:schemeClr val="accent1"/>
                </a:solidFill>
              </a:defRPr>
            </a:lvl4pPr>
            <a:lvl5pPr marL="108000" indent="-108000">
              <a:lnSpc>
                <a:spcPct val="100000"/>
              </a:lnSpc>
              <a:spcBef>
                <a:spcPts val="200"/>
              </a:spcBef>
              <a:spcAft>
                <a:spcPts val="200"/>
              </a:spcAft>
              <a:defRPr sz="1200">
                <a:solidFill>
                  <a:schemeClr val="accent1"/>
                </a:solidFill>
              </a:defRPr>
            </a:lvl5pPr>
          </a:lstStyle>
          <a:p>
            <a:pPr lvl="0"/>
            <a:r>
              <a:rPr lang="en-US"/>
              <a:t>Click to edit Master text styles</a:t>
            </a:r>
          </a:p>
        </p:txBody>
      </p:sp>
      <p:sp>
        <p:nvSpPr>
          <p:cNvPr id="31" name="Espace réservé du texte 28">
            <a:extLst>
              <a:ext uri="{FF2B5EF4-FFF2-40B4-BE49-F238E27FC236}">
                <a16:creationId xmlns:a16="http://schemas.microsoft.com/office/drawing/2014/main" id="{A1BDF370-163F-473B-6BDB-5B32544D999A}"/>
              </a:ext>
            </a:extLst>
          </p:cNvPr>
          <p:cNvSpPr>
            <a:spLocks noGrp="1"/>
          </p:cNvSpPr>
          <p:nvPr>
            <p:ph type="body" sz="quarter" idx="17"/>
          </p:nvPr>
        </p:nvSpPr>
        <p:spPr>
          <a:xfrm>
            <a:off x="617369" y="4064656"/>
            <a:ext cx="5091113" cy="2286000"/>
          </a:xfrm>
          <a:solidFill>
            <a:srgbClr val="F4F1E6"/>
          </a:solidFill>
        </p:spPr>
        <p:txBody>
          <a:bodyPr lIns="180000" tIns="180000" rIns="180000" bIns="180000">
            <a:noAutofit/>
          </a:bodyPr>
          <a:lstStyle>
            <a:lvl1pPr marL="108000" indent="-108000">
              <a:lnSpc>
                <a:spcPct val="100000"/>
              </a:lnSpc>
              <a:spcBef>
                <a:spcPts val="200"/>
              </a:spcBef>
              <a:spcAft>
                <a:spcPts val="200"/>
              </a:spcAft>
              <a:defRPr sz="1200">
                <a:solidFill>
                  <a:schemeClr val="accent1"/>
                </a:solidFill>
              </a:defRPr>
            </a:lvl1pPr>
            <a:lvl2pPr marL="108000" indent="-108000">
              <a:lnSpc>
                <a:spcPct val="100000"/>
              </a:lnSpc>
              <a:spcBef>
                <a:spcPts val="200"/>
              </a:spcBef>
              <a:spcAft>
                <a:spcPts val="200"/>
              </a:spcAft>
              <a:defRPr sz="1200">
                <a:solidFill>
                  <a:schemeClr val="accent1"/>
                </a:solidFill>
              </a:defRPr>
            </a:lvl2pPr>
            <a:lvl3pPr marL="108000" indent="-108000">
              <a:lnSpc>
                <a:spcPct val="100000"/>
              </a:lnSpc>
              <a:spcBef>
                <a:spcPts val="200"/>
              </a:spcBef>
              <a:spcAft>
                <a:spcPts val="200"/>
              </a:spcAft>
              <a:defRPr sz="850">
                <a:solidFill>
                  <a:schemeClr val="accent1"/>
                </a:solidFill>
              </a:defRPr>
            </a:lvl3pPr>
            <a:lvl4pPr marL="108000" indent="-108000">
              <a:lnSpc>
                <a:spcPct val="100000"/>
              </a:lnSpc>
              <a:spcBef>
                <a:spcPts val="200"/>
              </a:spcBef>
              <a:spcAft>
                <a:spcPts val="200"/>
              </a:spcAft>
              <a:defRPr sz="1200">
                <a:solidFill>
                  <a:schemeClr val="accent1"/>
                </a:solidFill>
              </a:defRPr>
            </a:lvl4pPr>
            <a:lvl5pPr marL="108000" indent="-108000">
              <a:lnSpc>
                <a:spcPct val="100000"/>
              </a:lnSpc>
              <a:spcBef>
                <a:spcPts val="200"/>
              </a:spcBef>
              <a:spcAft>
                <a:spcPts val="200"/>
              </a:spcAft>
              <a:defRPr sz="1200">
                <a:solidFill>
                  <a:schemeClr val="accent1"/>
                </a:solidFill>
              </a:defRPr>
            </a:lvl5pPr>
          </a:lstStyle>
          <a:p>
            <a:pPr lvl="0"/>
            <a:r>
              <a:rPr lang="en-US"/>
              <a:t>Click to edit Master text styles</a:t>
            </a:r>
          </a:p>
        </p:txBody>
      </p:sp>
      <p:sp>
        <p:nvSpPr>
          <p:cNvPr id="32" name="Espace réservé du texte 28">
            <a:extLst>
              <a:ext uri="{FF2B5EF4-FFF2-40B4-BE49-F238E27FC236}">
                <a16:creationId xmlns:a16="http://schemas.microsoft.com/office/drawing/2014/main" id="{4ACEF057-318C-F89C-D17A-F9950EA288E2}"/>
              </a:ext>
            </a:extLst>
          </p:cNvPr>
          <p:cNvSpPr>
            <a:spLocks noGrp="1"/>
          </p:cNvSpPr>
          <p:nvPr>
            <p:ph type="body" sz="quarter" idx="18"/>
          </p:nvPr>
        </p:nvSpPr>
        <p:spPr>
          <a:xfrm>
            <a:off x="5710237" y="4064656"/>
            <a:ext cx="5091113" cy="2286000"/>
          </a:xfrm>
          <a:solidFill>
            <a:srgbClr val="D0D5DC"/>
          </a:solidFill>
        </p:spPr>
        <p:txBody>
          <a:bodyPr lIns="180000" tIns="180000" rIns="180000" bIns="180000">
            <a:noAutofit/>
          </a:bodyPr>
          <a:lstStyle>
            <a:lvl1pPr marL="108000" indent="-108000">
              <a:lnSpc>
                <a:spcPct val="100000"/>
              </a:lnSpc>
              <a:spcBef>
                <a:spcPts val="200"/>
              </a:spcBef>
              <a:spcAft>
                <a:spcPts val="200"/>
              </a:spcAft>
              <a:defRPr sz="1200">
                <a:solidFill>
                  <a:schemeClr val="accent1"/>
                </a:solidFill>
              </a:defRPr>
            </a:lvl1pPr>
            <a:lvl2pPr marL="108000" indent="-108000">
              <a:lnSpc>
                <a:spcPct val="100000"/>
              </a:lnSpc>
              <a:spcBef>
                <a:spcPts val="200"/>
              </a:spcBef>
              <a:spcAft>
                <a:spcPts val="200"/>
              </a:spcAft>
              <a:defRPr sz="1200">
                <a:solidFill>
                  <a:schemeClr val="accent1"/>
                </a:solidFill>
              </a:defRPr>
            </a:lvl2pPr>
            <a:lvl3pPr marL="108000" indent="-108000">
              <a:lnSpc>
                <a:spcPct val="100000"/>
              </a:lnSpc>
              <a:spcBef>
                <a:spcPts val="200"/>
              </a:spcBef>
              <a:spcAft>
                <a:spcPts val="200"/>
              </a:spcAft>
              <a:defRPr sz="1200">
                <a:solidFill>
                  <a:schemeClr val="accent1"/>
                </a:solidFill>
              </a:defRPr>
            </a:lvl3pPr>
            <a:lvl4pPr marL="108000" indent="-108000">
              <a:lnSpc>
                <a:spcPct val="100000"/>
              </a:lnSpc>
              <a:spcBef>
                <a:spcPts val="200"/>
              </a:spcBef>
              <a:spcAft>
                <a:spcPts val="200"/>
              </a:spcAft>
              <a:defRPr sz="1200">
                <a:solidFill>
                  <a:schemeClr val="accent1"/>
                </a:solidFill>
              </a:defRPr>
            </a:lvl4pPr>
            <a:lvl5pPr marL="108000" indent="-108000">
              <a:lnSpc>
                <a:spcPct val="100000"/>
              </a:lnSpc>
              <a:spcBef>
                <a:spcPts val="200"/>
              </a:spcBef>
              <a:spcAft>
                <a:spcPts val="200"/>
              </a:spcAft>
              <a:defRPr sz="1200">
                <a:solidFill>
                  <a:schemeClr val="accent1"/>
                </a:solidFill>
              </a:defRPr>
            </a:lvl5pPr>
          </a:lstStyle>
          <a:p>
            <a:pPr lvl="0"/>
            <a:r>
              <a:rPr lang="en-US"/>
              <a:t>Click to edit Master text styles</a:t>
            </a:r>
          </a:p>
        </p:txBody>
      </p:sp>
      <p:sp>
        <p:nvSpPr>
          <p:cNvPr id="2" name="Espace réservé du titre 1">
            <a:extLst>
              <a:ext uri="{FF2B5EF4-FFF2-40B4-BE49-F238E27FC236}">
                <a16:creationId xmlns:a16="http://schemas.microsoft.com/office/drawing/2014/main" id="{17AF9DE3-2833-38D6-2F70-219E2AF2A21A}"/>
              </a:ext>
            </a:extLst>
          </p:cNvPr>
          <p:cNvSpPr>
            <a:spLocks noGrp="1"/>
          </p:cNvSpPr>
          <p:nvPr>
            <p:ph type="title"/>
          </p:nvPr>
        </p:nvSpPr>
        <p:spPr>
          <a:xfrm>
            <a:off x="541267" y="432000"/>
            <a:ext cx="9233008" cy="378992"/>
          </a:xfrm>
          <a:prstGeom prst="rect">
            <a:avLst/>
          </a:prstGeom>
        </p:spPr>
        <p:txBody>
          <a:bodyPr vert="horz" lIns="91440" tIns="45720" rIns="91440" bIns="45720" rtlCol="0" anchor="t">
            <a:noAutofit/>
          </a:bodyPr>
          <a:lstStyle>
            <a:lvl1pPr>
              <a:defRPr sz="2200" spc="120" baseline="0"/>
            </a:lvl1pPr>
          </a:lstStyle>
          <a:p>
            <a:r>
              <a:rPr lang="en-US"/>
              <a:t>Click to edit Master title style</a:t>
            </a:r>
            <a:endParaRPr lang="fr-FR"/>
          </a:p>
        </p:txBody>
      </p:sp>
      <p:sp>
        <p:nvSpPr>
          <p:cNvPr id="3" name="Espace réservé du texte 15">
            <a:extLst>
              <a:ext uri="{FF2B5EF4-FFF2-40B4-BE49-F238E27FC236}">
                <a16:creationId xmlns:a16="http://schemas.microsoft.com/office/drawing/2014/main" id="{C71F35F2-5414-A73C-2E63-08044AC8CEBF}"/>
              </a:ext>
            </a:extLst>
          </p:cNvPr>
          <p:cNvSpPr>
            <a:spLocks noGrp="1"/>
          </p:cNvSpPr>
          <p:nvPr>
            <p:ph type="body" sz="quarter" idx="14"/>
          </p:nvPr>
        </p:nvSpPr>
        <p:spPr>
          <a:xfrm>
            <a:off x="541267" y="1220914"/>
            <a:ext cx="10260083" cy="403214"/>
          </a:xfrm>
        </p:spPr>
        <p:txBody>
          <a:bodyPr>
            <a:noAutofit/>
          </a:bodyPr>
          <a:lstStyle>
            <a:lvl1pPr marL="0" indent="0" algn="just">
              <a:buFontTx/>
              <a:buNone/>
              <a:defRPr sz="1200" b="0" i="0">
                <a:solidFill>
                  <a:schemeClr val="accent1"/>
                </a:solidFill>
                <a:latin typeface="Aptos Light" panose="020B0004020202020204" pitchFamily="34" charset="0"/>
              </a:defRPr>
            </a:lvl1pPr>
          </a:lstStyle>
          <a:p>
            <a:pPr lvl="0"/>
            <a:r>
              <a:rPr lang="en-US"/>
              <a:t>Click to edit Master text styles</a:t>
            </a:r>
          </a:p>
        </p:txBody>
      </p:sp>
      <p:sp>
        <p:nvSpPr>
          <p:cNvPr id="6" name="Espace réservé du numéro de diapositive 5">
            <a:extLst>
              <a:ext uri="{FF2B5EF4-FFF2-40B4-BE49-F238E27FC236}">
                <a16:creationId xmlns:a16="http://schemas.microsoft.com/office/drawing/2014/main" id="{8528E526-C693-10CC-BF0E-6C3C4C1539F4}"/>
              </a:ext>
            </a:extLst>
          </p:cNvPr>
          <p:cNvSpPr>
            <a:spLocks noGrp="1"/>
          </p:cNvSpPr>
          <p:nvPr>
            <p:ph type="sldNum" sz="quarter" idx="4"/>
          </p:nvPr>
        </p:nvSpPr>
        <p:spPr>
          <a:xfrm>
            <a:off x="11474458" y="439390"/>
            <a:ext cx="385654" cy="379056"/>
          </a:xfrm>
          <a:prstGeom prst="rect">
            <a:avLst/>
          </a:prstGeom>
        </p:spPr>
        <p:txBody>
          <a:bodyPr vert="horz" lIns="0" tIns="45720" rIns="91440" bIns="45720" rtlCol="0" anchor="ctr"/>
          <a:lstStyle>
            <a:lvl1pPr algn="l">
              <a:defRPr sz="900">
                <a:solidFill>
                  <a:schemeClr val="accent2"/>
                </a:solidFill>
              </a:defRPr>
            </a:lvl1pPr>
          </a:lstStyle>
          <a:p>
            <a:fld id="{C4E1BBE1-044A-2F4F-B795-1B7344985375}" type="slidenum">
              <a:rPr lang="fr-FR" smtClean="0"/>
              <a:pPr/>
              <a:t>‹#›</a:t>
            </a:fld>
            <a:endParaRPr lang="fr-FR"/>
          </a:p>
        </p:txBody>
      </p:sp>
      <p:cxnSp>
        <p:nvCxnSpPr>
          <p:cNvPr id="7" name="Connecteur droit 6">
            <a:extLst>
              <a:ext uri="{FF2B5EF4-FFF2-40B4-BE49-F238E27FC236}">
                <a16:creationId xmlns:a16="http://schemas.microsoft.com/office/drawing/2014/main" id="{5689B787-5F84-76E3-199D-C697352B6F4E}"/>
              </a:ext>
            </a:extLst>
          </p:cNvPr>
          <p:cNvCxnSpPr>
            <a:cxnSpLocks/>
          </p:cNvCxnSpPr>
          <p:nvPr/>
        </p:nvCxnSpPr>
        <p:spPr>
          <a:xfrm>
            <a:off x="10942546" y="656888"/>
            <a:ext cx="387350" cy="0"/>
          </a:xfrm>
          <a:prstGeom prst="line">
            <a:avLst/>
          </a:prstGeom>
          <a:ln w="6350">
            <a:solidFill>
              <a:schemeClr val="accent2"/>
            </a:solidFill>
          </a:ln>
        </p:spPr>
        <p:style>
          <a:lnRef idx="2">
            <a:schemeClr val="accent1"/>
          </a:lnRef>
          <a:fillRef idx="0">
            <a:schemeClr val="accent1"/>
          </a:fillRef>
          <a:effectRef idx="1">
            <a:schemeClr val="accent1"/>
          </a:effectRef>
          <a:fontRef idx="minor">
            <a:schemeClr val="tx1"/>
          </a:fontRef>
        </p:style>
      </p:cxnSp>
      <p:sp>
        <p:nvSpPr>
          <p:cNvPr id="8" name="ZoneTexte 7">
            <a:extLst>
              <a:ext uri="{FF2B5EF4-FFF2-40B4-BE49-F238E27FC236}">
                <a16:creationId xmlns:a16="http://schemas.microsoft.com/office/drawing/2014/main" id="{253DB80E-DAFD-4BFD-F254-8F458357E83F}"/>
              </a:ext>
            </a:extLst>
          </p:cNvPr>
          <p:cNvSpPr txBox="1"/>
          <p:nvPr/>
        </p:nvSpPr>
        <p:spPr>
          <a:xfrm>
            <a:off x="11297624" y="439390"/>
            <a:ext cx="233847" cy="378992"/>
          </a:xfrm>
          <a:prstGeom prst="rect">
            <a:avLst/>
          </a:prstGeom>
          <a:noFill/>
        </p:spPr>
        <p:txBody>
          <a:bodyPr wrap="square" rtlCol="0" anchor="ctr">
            <a:noAutofit/>
          </a:bodyPr>
          <a:lstStyle/>
          <a:p>
            <a:pPr algn="r"/>
            <a:r>
              <a:rPr lang="fr-FR" sz="900">
                <a:solidFill>
                  <a:schemeClr val="accent2"/>
                </a:solidFill>
              </a:rPr>
              <a:t>P</a:t>
            </a:r>
          </a:p>
        </p:txBody>
      </p:sp>
      <p:sp>
        <p:nvSpPr>
          <p:cNvPr id="9" name="Espace réservé du texte 2">
            <a:extLst>
              <a:ext uri="{FF2B5EF4-FFF2-40B4-BE49-F238E27FC236}">
                <a16:creationId xmlns:a16="http://schemas.microsoft.com/office/drawing/2014/main" id="{B5A59F0D-1C22-654E-7C0B-E071827E5BE3}"/>
              </a:ext>
            </a:extLst>
          </p:cNvPr>
          <p:cNvSpPr>
            <a:spLocks noGrp="1"/>
          </p:cNvSpPr>
          <p:nvPr>
            <p:ph type="body" idx="25"/>
          </p:nvPr>
        </p:nvSpPr>
        <p:spPr>
          <a:xfrm>
            <a:off x="541267" y="842132"/>
            <a:ext cx="9233008" cy="360000"/>
          </a:xfrm>
        </p:spPr>
        <p:txBody>
          <a:bodyPr anchor="t">
            <a:noAutofit/>
          </a:bodyPr>
          <a:lstStyle>
            <a:lvl1pPr marL="0" indent="0">
              <a:lnSpc>
                <a:spcPts val="1420"/>
              </a:lnSpc>
              <a:buNone/>
              <a:defRPr sz="1600" b="1" i="0">
                <a:solidFill>
                  <a:schemeClr val="accent3"/>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5" name="Image 4" descr="Une image contenant symbole, logo, Police, cercle&#10;&#10;Description générée automatiquement">
            <a:extLst>
              <a:ext uri="{FF2B5EF4-FFF2-40B4-BE49-F238E27FC236}">
                <a16:creationId xmlns:a16="http://schemas.microsoft.com/office/drawing/2014/main" id="{E6B878CF-426B-63C2-630D-D389C8692F94}"/>
              </a:ext>
            </a:extLst>
          </p:cNvPr>
          <p:cNvPicPr>
            <a:picLocks noChangeAspect="1"/>
          </p:cNvPicPr>
          <p:nvPr userDrawn="1"/>
        </p:nvPicPr>
        <p:blipFill>
          <a:blip r:embed="rId2"/>
          <a:stretch>
            <a:fillRect/>
          </a:stretch>
        </p:blipFill>
        <p:spPr>
          <a:xfrm>
            <a:off x="11315700" y="5977553"/>
            <a:ext cx="543895" cy="543895"/>
          </a:xfrm>
          <a:prstGeom prst="rect">
            <a:avLst/>
          </a:prstGeom>
        </p:spPr>
      </p:pic>
      <p:cxnSp>
        <p:nvCxnSpPr>
          <p:cNvPr id="10" name="Connecteur droit 9">
            <a:extLst>
              <a:ext uri="{FF2B5EF4-FFF2-40B4-BE49-F238E27FC236}">
                <a16:creationId xmlns:a16="http://schemas.microsoft.com/office/drawing/2014/main" id="{BEAEC96A-8825-0F0E-ED36-A11EF07A309B}"/>
              </a:ext>
            </a:extLst>
          </p:cNvPr>
          <p:cNvCxnSpPr>
            <a:cxnSpLocks/>
          </p:cNvCxnSpPr>
          <p:nvPr userDrawn="1"/>
        </p:nvCxnSpPr>
        <p:spPr>
          <a:xfrm>
            <a:off x="10942546" y="656888"/>
            <a:ext cx="387350" cy="0"/>
          </a:xfrm>
          <a:prstGeom prst="line">
            <a:avLst/>
          </a:prstGeom>
          <a:ln w="6350">
            <a:solidFill>
              <a:schemeClr val="accent2"/>
            </a:solidFill>
          </a:ln>
        </p:spPr>
        <p:style>
          <a:lnRef idx="2">
            <a:schemeClr val="accent1"/>
          </a:lnRef>
          <a:fillRef idx="0">
            <a:schemeClr val="accent1"/>
          </a:fillRef>
          <a:effectRef idx="1">
            <a:schemeClr val="accent1"/>
          </a:effectRef>
          <a:fontRef idx="minor">
            <a:schemeClr val="tx1"/>
          </a:fontRef>
        </p:style>
      </p:cxnSp>
      <p:sp>
        <p:nvSpPr>
          <p:cNvPr id="12" name="ZoneTexte 11">
            <a:extLst>
              <a:ext uri="{FF2B5EF4-FFF2-40B4-BE49-F238E27FC236}">
                <a16:creationId xmlns:a16="http://schemas.microsoft.com/office/drawing/2014/main" id="{EF95FD05-700D-B976-1F65-37F8290A7F54}"/>
              </a:ext>
            </a:extLst>
          </p:cNvPr>
          <p:cNvSpPr txBox="1"/>
          <p:nvPr userDrawn="1"/>
        </p:nvSpPr>
        <p:spPr>
          <a:xfrm>
            <a:off x="11297624" y="439390"/>
            <a:ext cx="233847" cy="378992"/>
          </a:xfrm>
          <a:prstGeom prst="rect">
            <a:avLst/>
          </a:prstGeom>
          <a:noFill/>
        </p:spPr>
        <p:txBody>
          <a:bodyPr wrap="square" rtlCol="0" anchor="ctr">
            <a:noAutofit/>
          </a:bodyPr>
          <a:lstStyle/>
          <a:p>
            <a:pPr algn="r"/>
            <a:r>
              <a:rPr lang="fr-FR" sz="900">
                <a:solidFill>
                  <a:schemeClr val="accent2"/>
                </a:solidFill>
              </a:rPr>
              <a:t>P</a:t>
            </a:r>
          </a:p>
        </p:txBody>
      </p:sp>
    </p:spTree>
    <p:extLst>
      <p:ext uri="{BB962C8B-B14F-4D97-AF65-F5344CB8AC3E}">
        <p14:creationId xmlns:p14="http://schemas.microsoft.com/office/powerpoint/2010/main" val="20958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lor 2 - Title - box - 2">
    <p:bg>
      <p:bgPr>
        <a:solidFill>
          <a:schemeClr val="bg1"/>
        </a:solidFill>
        <a:effectLst/>
      </p:bgPr>
    </p:bg>
    <p:spTree>
      <p:nvGrpSpPr>
        <p:cNvPr id="1" name=""/>
        <p:cNvGrpSpPr/>
        <p:nvPr/>
      </p:nvGrpSpPr>
      <p:grpSpPr>
        <a:xfrm>
          <a:off x="0" y="0"/>
          <a:ext cx="0" cy="0"/>
          <a:chOff x="0" y="0"/>
          <a:chExt cx="0" cy="0"/>
        </a:xfrm>
      </p:grpSpPr>
      <p:sp>
        <p:nvSpPr>
          <p:cNvPr id="6" name="Espace réservé du texte 28">
            <a:extLst>
              <a:ext uri="{FF2B5EF4-FFF2-40B4-BE49-F238E27FC236}">
                <a16:creationId xmlns:a16="http://schemas.microsoft.com/office/drawing/2014/main" id="{26DF1DBB-58B8-6318-D578-3C3B0BFAD367}"/>
              </a:ext>
            </a:extLst>
          </p:cNvPr>
          <p:cNvSpPr>
            <a:spLocks noGrp="1"/>
          </p:cNvSpPr>
          <p:nvPr>
            <p:ph type="body" sz="quarter" idx="21"/>
          </p:nvPr>
        </p:nvSpPr>
        <p:spPr>
          <a:xfrm>
            <a:off x="541267" y="5154316"/>
            <a:ext cx="10609663" cy="992484"/>
          </a:xfrm>
          <a:solidFill>
            <a:srgbClr val="D0D5DC"/>
          </a:solidFill>
        </p:spPr>
        <p:txBody>
          <a:bodyPr lIns="180000" tIns="180000" rIns="180000" bIns="180000" numCol="1">
            <a:noAutofit/>
          </a:bodyPr>
          <a:lstStyle>
            <a:lvl1pPr marL="0" indent="0" algn="ctr">
              <a:lnSpc>
                <a:spcPct val="100000"/>
              </a:lnSpc>
              <a:spcBef>
                <a:spcPts val="200"/>
              </a:spcBef>
              <a:spcAft>
                <a:spcPts val="200"/>
              </a:spcAft>
              <a:buFontTx/>
              <a:buNone/>
              <a:defRPr sz="1600" b="1" i="0">
                <a:solidFill>
                  <a:schemeClr val="accent1"/>
                </a:solidFill>
                <a:latin typeface="Aptos" panose="020B0004020202020204" pitchFamily="34" charset="0"/>
              </a:defRPr>
            </a:lvl1pPr>
            <a:lvl2pPr marL="0" indent="0" algn="ctr">
              <a:lnSpc>
                <a:spcPct val="100000"/>
              </a:lnSpc>
              <a:spcBef>
                <a:spcPts val="200"/>
              </a:spcBef>
              <a:spcAft>
                <a:spcPts val="200"/>
              </a:spcAft>
              <a:buFontTx/>
              <a:buNone/>
              <a:defRPr sz="1200">
                <a:solidFill>
                  <a:schemeClr val="accent1"/>
                </a:solidFill>
              </a:defRPr>
            </a:lvl2pPr>
            <a:lvl3pPr marL="108000" indent="-108000">
              <a:lnSpc>
                <a:spcPct val="100000"/>
              </a:lnSpc>
              <a:spcBef>
                <a:spcPts val="200"/>
              </a:spcBef>
              <a:spcAft>
                <a:spcPts val="200"/>
              </a:spcAft>
              <a:defRPr sz="1200">
                <a:solidFill>
                  <a:schemeClr val="accent1"/>
                </a:solidFill>
              </a:defRPr>
            </a:lvl3pPr>
            <a:lvl4pPr marL="108000" indent="-108000">
              <a:lnSpc>
                <a:spcPct val="100000"/>
              </a:lnSpc>
              <a:spcBef>
                <a:spcPts val="200"/>
              </a:spcBef>
              <a:spcAft>
                <a:spcPts val="200"/>
              </a:spcAft>
              <a:defRPr sz="1200">
                <a:solidFill>
                  <a:schemeClr val="accent1"/>
                </a:solidFill>
              </a:defRPr>
            </a:lvl4pPr>
            <a:lvl5pPr marL="108000" indent="-108000">
              <a:lnSpc>
                <a:spcPct val="100000"/>
              </a:lnSpc>
              <a:spcBef>
                <a:spcPts val="200"/>
              </a:spcBef>
              <a:spcAft>
                <a:spcPts val="200"/>
              </a:spcAft>
              <a:defRPr sz="1200">
                <a:solidFill>
                  <a:schemeClr val="accent1"/>
                </a:solidFill>
              </a:defRPr>
            </a:lvl5pPr>
          </a:lstStyle>
          <a:p>
            <a:pPr lvl="0"/>
            <a:r>
              <a:rPr lang="en-US"/>
              <a:t>Click to edit Master text styles</a:t>
            </a:r>
          </a:p>
        </p:txBody>
      </p:sp>
      <p:pic>
        <p:nvPicPr>
          <p:cNvPr id="11" name="Image 10" descr="Une image contenant symbole, logo, Police, cercle&#10;&#10;Description générée automatiquement">
            <a:extLst>
              <a:ext uri="{FF2B5EF4-FFF2-40B4-BE49-F238E27FC236}">
                <a16:creationId xmlns:a16="http://schemas.microsoft.com/office/drawing/2014/main" id="{27158301-E14D-2325-36E8-334B670A27C6}"/>
              </a:ext>
            </a:extLst>
          </p:cNvPr>
          <p:cNvPicPr>
            <a:picLocks noChangeAspect="1"/>
          </p:cNvPicPr>
          <p:nvPr/>
        </p:nvPicPr>
        <p:blipFill>
          <a:blip r:embed="rId2"/>
          <a:stretch>
            <a:fillRect/>
          </a:stretch>
        </p:blipFill>
        <p:spPr>
          <a:xfrm>
            <a:off x="11315700" y="5977553"/>
            <a:ext cx="543895" cy="543895"/>
          </a:xfrm>
          <a:prstGeom prst="rect">
            <a:avLst/>
          </a:prstGeom>
        </p:spPr>
      </p:pic>
      <p:sp>
        <p:nvSpPr>
          <p:cNvPr id="31" name="Espace réservé du texte 28">
            <a:extLst>
              <a:ext uri="{FF2B5EF4-FFF2-40B4-BE49-F238E27FC236}">
                <a16:creationId xmlns:a16="http://schemas.microsoft.com/office/drawing/2014/main" id="{A1BDF370-163F-473B-6BDB-5B32544D999A}"/>
              </a:ext>
            </a:extLst>
          </p:cNvPr>
          <p:cNvSpPr>
            <a:spLocks noGrp="1"/>
          </p:cNvSpPr>
          <p:nvPr>
            <p:ph type="body" sz="quarter" idx="17" hasCustomPrompt="1"/>
          </p:nvPr>
        </p:nvSpPr>
        <p:spPr>
          <a:xfrm>
            <a:off x="541267" y="3729990"/>
            <a:ext cx="5163413" cy="1299210"/>
          </a:xfrm>
          <a:solidFill>
            <a:srgbClr val="F4F1E6"/>
          </a:solidFill>
        </p:spPr>
        <p:txBody>
          <a:bodyPr lIns="180000" tIns="180000" rIns="180000" bIns="180000">
            <a:noAutofit/>
          </a:bodyPr>
          <a:lstStyle>
            <a:lvl1pPr marL="0" indent="0">
              <a:lnSpc>
                <a:spcPct val="100000"/>
              </a:lnSpc>
              <a:spcBef>
                <a:spcPts val="200"/>
              </a:spcBef>
              <a:spcAft>
                <a:spcPts val="200"/>
              </a:spcAft>
              <a:buFontTx/>
              <a:buNone/>
              <a:defRPr sz="1600" b="1" i="0">
                <a:solidFill>
                  <a:schemeClr val="accent3"/>
                </a:solidFill>
                <a:latin typeface="Aptos" panose="020B0004020202020204" pitchFamily="34" charset="0"/>
              </a:defRPr>
            </a:lvl1pPr>
            <a:lvl2pPr marL="108000" indent="-108000">
              <a:lnSpc>
                <a:spcPct val="100000"/>
              </a:lnSpc>
              <a:spcBef>
                <a:spcPts val="200"/>
              </a:spcBef>
              <a:spcAft>
                <a:spcPts val="200"/>
              </a:spcAft>
              <a:defRPr sz="1200">
                <a:solidFill>
                  <a:schemeClr val="accent1"/>
                </a:solidFill>
              </a:defRPr>
            </a:lvl2pPr>
            <a:lvl3pPr marL="108000" indent="-108000">
              <a:lnSpc>
                <a:spcPct val="100000"/>
              </a:lnSpc>
              <a:spcBef>
                <a:spcPts val="200"/>
              </a:spcBef>
              <a:spcAft>
                <a:spcPts val="200"/>
              </a:spcAft>
              <a:defRPr sz="850">
                <a:solidFill>
                  <a:schemeClr val="accent1"/>
                </a:solidFill>
              </a:defRPr>
            </a:lvl3pPr>
            <a:lvl4pPr marL="108000" indent="-108000">
              <a:lnSpc>
                <a:spcPct val="100000"/>
              </a:lnSpc>
              <a:spcBef>
                <a:spcPts val="200"/>
              </a:spcBef>
              <a:spcAft>
                <a:spcPts val="200"/>
              </a:spcAft>
              <a:defRPr sz="850">
                <a:solidFill>
                  <a:schemeClr val="accent1"/>
                </a:solidFill>
              </a:defRPr>
            </a:lvl4pPr>
            <a:lvl5pPr marL="108000" indent="-108000">
              <a:lnSpc>
                <a:spcPct val="100000"/>
              </a:lnSpc>
              <a:spcBef>
                <a:spcPts val="200"/>
              </a:spcBef>
              <a:spcAft>
                <a:spcPts val="200"/>
              </a:spcAft>
              <a:defRPr sz="850">
                <a:solidFill>
                  <a:schemeClr val="accent1"/>
                </a:solidFill>
              </a:defRPr>
            </a:lvl5pPr>
          </a:lstStyle>
          <a:p>
            <a:pPr lvl="0"/>
            <a:r>
              <a:rPr lang="fr-FR" err="1"/>
              <a:t>CliClick</a:t>
            </a:r>
            <a:r>
              <a:rPr lang="fr-FR"/>
              <a:t> to change the </a:t>
            </a:r>
            <a:r>
              <a:rPr lang="fr-FR" err="1"/>
              <a:t>mask</a:t>
            </a:r>
            <a:r>
              <a:rPr lang="fr-FR"/>
              <a:t> </a:t>
            </a:r>
            <a:r>
              <a:rPr lang="fr-FR" err="1"/>
              <a:t>text</a:t>
            </a:r>
            <a:r>
              <a:rPr lang="fr-FR"/>
              <a:t> styles</a:t>
            </a:r>
          </a:p>
          <a:p>
            <a:pPr lvl="1"/>
            <a:r>
              <a:rPr lang="fr-FR"/>
              <a:t>Second </a:t>
            </a:r>
            <a:r>
              <a:rPr lang="fr-FR" err="1"/>
              <a:t>level</a:t>
            </a:r>
            <a:endParaRPr lang="fr-FR"/>
          </a:p>
        </p:txBody>
      </p:sp>
      <p:sp>
        <p:nvSpPr>
          <p:cNvPr id="2" name="Espace réservé du texte 28">
            <a:extLst>
              <a:ext uri="{FF2B5EF4-FFF2-40B4-BE49-F238E27FC236}">
                <a16:creationId xmlns:a16="http://schemas.microsoft.com/office/drawing/2014/main" id="{E66D8EF2-EFD6-7DC2-6475-51D10EE83E73}"/>
              </a:ext>
            </a:extLst>
          </p:cNvPr>
          <p:cNvSpPr>
            <a:spLocks noGrp="1"/>
          </p:cNvSpPr>
          <p:nvPr>
            <p:ph type="body" sz="quarter" idx="18"/>
          </p:nvPr>
        </p:nvSpPr>
        <p:spPr>
          <a:xfrm>
            <a:off x="541267" y="1588156"/>
            <a:ext cx="10609663" cy="2028804"/>
          </a:xfrm>
          <a:solidFill>
            <a:srgbClr val="D0D5DC"/>
          </a:solidFill>
        </p:spPr>
        <p:txBody>
          <a:bodyPr lIns="180000" tIns="180000" rIns="180000" bIns="180000" numCol="1">
            <a:noAutofit/>
          </a:bodyPr>
          <a:lstStyle>
            <a:lvl1pPr marL="0" indent="0" algn="ctr">
              <a:lnSpc>
                <a:spcPct val="100000"/>
              </a:lnSpc>
              <a:spcBef>
                <a:spcPts val="200"/>
              </a:spcBef>
              <a:spcAft>
                <a:spcPts val="200"/>
              </a:spcAft>
              <a:buFontTx/>
              <a:buNone/>
              <a:defRPr sz="1600" b="1" i="0">
                <a:solidFill>
                  <a:schemeClr val="accent1"/>
                </a:solidFill>
                <a:latin typeface="Aptos" panose="020B0004020202020204" pitchFamily="34" charset="0"/>
              </a:defRPr>
            </a:lvl1pPr>
            <a:lvl2pPr marL="0" indent="0" algn="ctr">
              <a:lnSpc>
                <a:spcPct val="100000"/>
              </a:lnSpc>
              <a:spcBef>
                <a:spcPts val="200"/>
              </a:spcBef>
              <a:spcAft>
                <a:spcPts val="200"/>
              </a:spcAft>
              <a:buFontTx/>
              <a:buNone/>
              <a:defRPr sz="1200">
                <a:solidFill>
                  <a:schemeClr val="accent1"/>
                </a:solidFill>
              </a:defRPr>
            </a:lvl2pPr>
            <a:lvl3pPr marL="108000" indent="-108000">
              <a:lnSpc>
                <a:spcPct val="100000"/>
              </a:lnSpc>
              <a:spcBef>
                <a:spcPts val="200"/>
              </a:spcBef>
              <a:spcAft>
                <a:spcPts val="200"/>
              </a:spcAft>
              <a:defRPr sz="1200">
                <a:solidFill>
                  <a:schemeClr val="accent1"/>
                </a:solidFill>
              </a:defRPr>
            </a:lvl3pPr>
            <a:lvl4pPr marL="108000" indent="-108000">
              <a:lnSpc>
                <a:spcPct val="100000"/>
              </a:lnSpc>
              <a:spcBef>
                <a:spcPts val="200"/>
              </a:spcBef>
              <a:spcAft>
                <a:spcPts val="200"/>
              </a:spcAft>
              <a:defRPr sz="1200">
                <a:solidFill>
                  <a:schemeClr val="accent1"/>
                </a:solidFill>
              </a:defRPr>
            </a:lvl4pPr>
            <a:lvl5pPr marL="108000" indent="-108000">
              <a:lnSpc>
                <a:spcPct val="100000"/>
              </a:lnSpc>
              <a:spcBef>
                <a:spcPts val="200"/>
              </a:spcBef>
              <a:spcAft>
                <a:spcPts val="200"/>
              </a:spcAft>
              <a:defRPr sz="1200">
                <a:solidFill>
                  <a:schemeClr val="accent1"/>
                </a:solidFill>
              </a:defRPr>
            </a:lvl5pPr>
          </a:lstStyle>
          <a:p>
            <a:pPr lvl="0"/>
            <a:r>
              <a:rPr lang="en-US"/>
              <a:t>Click to edit Master text styles</a:t>
            </a:r>
          </a:p>
        </p:txBody>
      </p:sp>
      <p:sp>
        <p:nvSpPr>
          <p:cNvPr id="29" name="Espace réservé du texte 28">
            <a:extLst>
              <a:ext uri="{FF2B5EF4-FFF2-40B4-BE49-F238E27FC236}">
                <a16:creationId xmlns:a16="http://schemas.microsoft.com/office/drawing/2014/main" id="{D2E170C0-05D1-C7D6-6A81-E1302EBB35E9}"/>
              </a:ext>
            </a:extLst>
          </p:cNvPr>
          <p:cNvSpPr>
            <a:spLocks noGrp="1"/>
          </p:cNvSpPr>
          <p:nvPr>
            <p:ph type="body" sz="quarter" idx="15" hasCustomPrompt="1"/>
          </p:nvPr>
        </p:nvSpPr>
        <p:spPr>
          <a:xfrm>
            <a:off x="914401" y="2210456"/>
            <a:ext cx="9883172" cy="824844"/>
          </a:xfrm>
          <a:noFill/>
        </p:spPr>
        <p:txBody>
          <a:bodyPr lIns="180000" tIns="180000" rIns="180000" bIns="180000" numCol="2">
            <a:noAutofit/>
          </a:bodyPr>
          <a:lstStyle>
            <a:lvl1pPr marL="108000" indent="-108000">
              <a:lnSpc>
                <a:spcPct val="100000"/>
              </a:lnSpc>
              <a:spcBef>
                <a:spcPts val="200"/>
              </a:spcBef>
              <a:spcAft>
                <a:spcPts val="200"/>
              </a:spcAft>
              <a:defRPr sz="1200">
                <a:solidFill>
                  <a:schemeClr val="accent1"/>
                </a:solidFill>
              </a:defRPr>
            </a:lvl1pPr>
            <a:lvl2pPr marL="108000" indent="-108000">
              <a:lnSpc>
                <a:spcPct val="100000"/>
              </a:lnSpc>
              <a:spcBef>
                <a:spcPts val="200"/>
              </a:spcBef>
              <a:spcAft>
                <a:spcPts val="200"/>
              </a:spcAft>
              <a:defRPr sz="1200">
                <a:solidFill>
                  <a:schemeClr val="accent1"/>
                </a:solidFill>
              </a:defRPr>
            </a:lvl2pPr>
            <a:lvl3pPr marL="108000" indent="-108000">
              <a:lnSpc>
                <a:spcPct val="100000"/>
              </a:lnSpc>
              <a:spcBef>
                <a:spcPts val="200"/>
              </a:spcBef>
              <a:spcAft>
                <a:spcPts val="200"/>
              </a:spcAft>
              <a:defRPr sz="1200">
                <a:solidFill>
                  <a:schemeClr val="accent1"/>
                </a:solidFill>
              </a:defRPr>
            </a:lvl3pPr>
            <a:lvl4pPr marL="108000" indent="-108000">
              <a:lnSpc>
                <a:spcPct val="100000"/>
              </a:lnSpc>
              <a:spcBef>
                <a:spcPts val="200"/>
              </a:spcBef>
              <a:spcAft>
                <a:spcPts val="200"/>
              </a:spcAft>
              <a:defRPr sz="1200">
                <a:solidFill>
                  <a:schemeClr val="accent1"/>
                </a:solidFill>
              </a:defRPr>
            </a:lvl4pPr>
            <a:lvl5pPr marL="108000" indent="-108000">
              <a:lnSpc>
                <a:spcPct val="100000"/>
              </a:lnSpc>
              <a:spcBef>
                <a:spcPts val="200"/>
              </a:spcBef>
              <a:spcAft>
                <a:spcPts val="200"/>
              </a:spcAft>
              <a:defRPr sz="1200">
                <a:solidFill>
                  <a:schemeClr val="accent1"/>
                </a:solidFill>
              </a:defRPr>
            </a:lvl5pPr>
          </a:lstStyle>
          <a:p>
            <a:pPr lvl="1"/>
            <a:r>
              <a:rPr lang="fr-FR" err="1"/>
              <a:t>Text</a:t>
            </a:r>
            <a:endParaRPr lang="fr-FR"/>
          </a:p>
          <a:p>
            <a:pPr lvl="1"/>
            <a:endParaRPr lang="fr-FR"/>
          </a:p>
          <a:p>
            <a:pPr lvl="1"/>
            <a:r>
              <a:rPr lang="fr-FR" err="1"/>
              <a:t>Text</a:t>
            </a:r>
            <a:endParaRPr lang="fr-FR"/>
          </a:p>
        </p:txBody>
      </p:sp>
      <p:sp>
        <p:nvSpPr>
          <p:cNvPr id="3" name="Espace réservé du texte 28">
            <a:extLst>
              <a:ext uri="{FF2B5EF4-FFF2-40B4-BE49-F238E27FC236}">
                <a16:creationId xmlns:a16="http://schemas.microsoft.com/office/drawing/2014/main" id="{1B9B9C12-11C2-F788-DA5C-FFB34C4ADE96}"/>
              </a:ext>
            </a:extLst>
          </p:cNvPr>
          <p:cNvSpPr>
            <a:spLocks noGrp="1"/>
          </p:cNvSpPr>
          <p:nvPr>
            <p:ph type="body" sz="quarter" idx="19" hasCustomPrompt="1"/>
          </p:nvPr>
        </p:nvSpPr>
        <p:spPr>
          <a:xfrm>
            <a:off x="5817710" y="3729990"/>
            <a:ext cx="5333220" cy="1299210"/>
          </a:xfrm>
          <a:solidFill>
            <a:srgbClr val="F4F1E6"/>
          </a:solidFill>
        </p:spPr>
        <p:txBody>
          <a:bodyPr lIns="180000" tIns="180000" rIns="180000" bIns="180000">
            <a:noAutofit/>
          </a:bodyPr>
          <a:lstStyle>
            <a:lvl1pPr marL="0" indent="0">
              <a:lnSpc>
                <a:spcPct val="100000"/>
              </a:lnSpc>
              <a:spcBef>
                <a:spcPts val="200"/>
              </a:spcBef>
              <a:spcAft>
                <a:spcPts val="200"/>
              </a:spcAft>
              <a:buFontTx/>
              <a:buNone/>
              <a:defRPr sz="1600" b="1" i="0">
                <a:solidFill>
                  <a:schemeClr val="accent3"/>
                </a:solidFill>
                <a:latin typeface="Aptos" panose="020B0004020202020204" pitchFamily="34" charset="0"/>
              </a:defRPr>
            </a:lvl1pPr>
            <a:lvl2pPr marL="108000" indent="-108000">
              <a:lnSpc>
                <a:spcPct val="100000"/>
              </a:lnSpc>
              <a:spcBef>
                <a:spcPts val="200"/>
              </a:spcBef>
              <a:spcAft>
                <a:spcPts val="200"/>
              </a:spcAft>
              <a:defRPr sz="1200">
                <a:solidFill>
                  <a:schemeClr val="accent1"/>
                </a:solidFill>
              </a:defRPr>
            </a:lvl2pPr>
            <a:lvl3pPr marL="108000" indent="-108000">
              <a:lnSpc>
                <a:spcPct val="100000"/>
              </a:lnSpc>
              <a:spcBef>
                <a:spcPts val="200"/>
              </a:spcBef>
              <a:spcAft>
                <a:spcPts val="200"/>
              </a:spcAft>
              <a:defRPr sz="850">
                <a:solidFill>
                  <a:schemeClr val="accent1"/>
                </a:solidFill>
              </a:defRPr>
            </a:lvl3pPr>
            <a:lvl4pPr marL="108000" indent="-108000">
              <a:lnSpc>
                <a:spcPct val="100000"/>
              </a:lnSpc>
              <a:spcBef>
                <a:spcPts val="200"/>
              </a:spcBef>
              <a:spcAft>
                <a:spcPts val="200"/>
              </a:spcAft>
              <a:defRPr sz="850">
                <a:solidFill>
                  <a:schemeClr val="accent1"/>
                </a:solidFill>
              </a:defRPr>
            </a:lvl4pPr>
            <a:lvl5pPr marL="108000" indent="-108000">
              <a:lnSpc>
                <a:spcPct val="100000"/>
              </a:lnSpc>
              <a:spcBef>
                <a:spcPts val="200"/>
              </a:spcBef>
              <a:spcAft>
                <a:spcPts val="200"/>
              </a:spcAft>
              <a:defRPr sz="850">
                <a:solidFill>
                  <a:schemeClr val="accent1"/>
                </a:solidFill>
              </a:defRPr>
            </a:lvl5pPr>
          </a:lstStyle>
          <a:p>
            <a:pPr lvl="0"/>
            <a:r>
              <a:rPr lang="fr-FR"/>
              <a:t>Click to change the </a:t>
            </a:r>
            <a:r>
              <a:rPr lang="fr-FR" err="1"/>
              <a:t>mask</a:t>
            </a:r>
            <a:r>
              <a:rPr lang="fr-FR"/>
              <a:t> </a:t>
            </a:r>
            <a:r>
              <a:rPr lang="fr-FR" err="1"/>
              <a:t>text</a:t>
            </a:r>
            <a:r>
              <a:rPr lang="fr-FR"/>
              <a:t> styles</a:t>
            </a:r>
          </a:p>
          <a:p>
            <a:pPr lvl="1"/>
            <a:r>
              <a:rPr lang="fr-FR"/>
              <a:t>Second </a:t>
            </a:r>
            <a:r>
              <a:rPr lang="fr-FR" err="1"/>
              <a:t>level</a:t>
            </a:r>
            <a:endParaRPr lang="fr-FR"/>
          </a:p>
        </p:txBody>
      </p:sp>
      <p:sp>
        <p:nvSpPr>
          <p:cNvPr id="4" name="Espace réservé du texte 28">
            <a:extLst>
              <a:ext uri="{FF2B5EF4-FFF2-40B4-BE49-F238E27FC236}">
                <a16:creationId xmlns:a16="http://schemas.microsoft.com/office/drawing/2014/main" id="{AB38B135-3CC8-CDCD-005D-0779A67E0714}"/>
              </a:ext>
            </a:extLst>
          </p:cNvPr>
          <p:cNvSpPr>
            <a:spLocks noGrp="1"/>
          </p:cNvSpPr>
          <p:nvPr>
            <p:ph type="body" sz="quarter" idx="20" hasCustomPrompt="1"/>
          </p:nvPr>
        </p:nvSpPr>
        <p:spPr>
          <a:xfrm>
            <a:off x="914400" y="5637086"/>
            <a:ext cx="9919846" cy="378782"/>
          </a:xfrm>
          <a:noFill/>
        </p:spPr>
        <p:txBody>
          <a:bodyPr lIns="180000" tIns="180000" rIns="180000" bIns="180000" numCol="3">
            <a:noAutofit/>
          </a:bodyPr>
          <a:lstStyle>
            <a:lvl1pPr marL="108000" indent="-108000" algn="l">
              <a:lnSpc>
                <a:spcPct val="100000"/>
              </a:lnSpc>
              <a:spcBef>
                <a:spcPts val="200"/>
              </a:spcBef>
              <a:spcAft>
                <a:spcPts val="200"/>
              </a:spcAft>
              <a:defRPr sz="1200">
                <a:solidFill>
                  <a:schemeClr val="accent1"/>
                </a:solidFill>
              </a:defRPr>
            </a:lvl1pPr>
            <a:lvl2pPr marL="108000" indent="-108000" algn="l">
              <a:lnSpc>
                <a:spcPct val="100000"/>
              </a:lnSpc>
              <a:spcBef>
                <a:spcPts val="200"/>
              </a:spcBef>
              <a:spcAft>
                <a:spcPts val="200"/>
              </a:spcAft>
              <a:defRPr sz="1200">
                <a:solidFill>
                  <a:schemeClr val="accent1"/>
                </a:solidFill>
              </a:defRPr>
            </a:lvl2pPr>
            <a:lvl3pPr marL="108000" indent="-108000">
              <a:lnSpc>
                <a:spcPct val="100000"/>
              </a:lnSpc>
              <a:spcBef>
                <a:spcPts val="200"/>
              </a:spcBef>
              <a:spcAft>
                <a:spcPts val="200"/>
              </a:spcAft>
              <a:defRPr sz="1200">
                <a:solidFill>
                  <a:schemeClr val="accent1"/>
                </a:solidFill>
              </a:defRPr>
            </a:lvl3pPr>
            <a:lvl4pPr marL="108000" indent="-108000">
              <a:lnSpc>
                <a:spcPct val="100000"/>
              </a:lnSpc>
              <a:spcBef>
                <a:spcPts val="200"/>
              </a:spcBef>
              <a:spcAft>
                <a:spcPts val="200"/>
              </a:spcAft>
              <a:defRPr sz="1200">
                <a:solidFill>
                  <a:schemeClr val="accent1"/>
                </a:solidFill>
              </a:defRPr>
            </a:lvl4pPr>
            <a:lvl5pPr marL="108000" indent="-108000">
              <a:lnSpc>
                <a:spcPct val="100000"/>
              </a:lnSpc>
              <a:spcBef>
                <a:spcPts val="200"/>
              </a:spcBef>
              <a:spcAft>
                <a:spcPts val="200"/>
              </a:spcAft>
              <a:defRPr sz="1200">
                <a:solidFill>
                  <a:schemeClr val="accent1"/>
                </a:solidFill>
              </a:defRPr>
            </a:lvl5pPr>
          </a:lstStyle>
          <a:p>
            <a:pPr lvl="1"/>
            <a:r>
              <a:rPr lang="fr-FR" err="1"/>
              <a:t>Text</a:t>
            </a:r>
            <a:endParaRPr lang="fr-FR"/>
          </a:p>
          <a:p>
            <a:pPr lvl="1"/>
            <a:r>
              <a:rPr lang="fr-FR" err="1"/>
              <a:t>Text</a:t>
            </a:r>
            <a:endParaRPr lang="fr-FR"/>
          </a:p>
          <a:p>
            <a:pPr lvl="1"/>
            <a:r>
              <a:rPr lang="fr-FR" err="1"/>
              <a:t>Text</a:t>
            </a:r>
            <a:endParaRPr lang="fr-FR"/>
          </a:p>
        </p:txBody>
      </p:sp>
      <p:sp>
        <p:nvSpPr>
          <p:cNvPr id="7" name="Espace réservé du titre 1">
            <a:extLst>
              <a:ext uri="{FF2B5EF4-FFF2-40B4-BE49-F238E27FC236}">
                <a16:creationId xmlns:a16="http://schemas.microsoft.com/office/drawing/2014/main" id="{4ECFB349-C9D9-34D3-4C4C-1B87C582FED6}"/>
              </a:ext>
            </a:extLst>
          </p:cNvPr>
          <p:cNvSpPr>
            <a:spLocks noGrp="1"/>
          </p:cNvSpPr>
          <p:nvPr>
            <p:ph type="title"/>
          </p:nvPr>
        </p:nvSpPr>
        <p:spPr>
          <a:xfrm>
            <a:off x="541267" y="432000"/>
            <a:ext cx="9233008" cy="378992"/>
          </a:xfrm>
          <a:prstGeom prst="rect">
            <a:avLst/>
          </a:prstGeom>
        </p:spPr>
        <p:txBody>
          <a:bodyPr vert="horz" lIns="91440" tIns="45720" rIns="91440" bIns="45720" rtlCol="0" anchor="t">
            <a:noAutofit/>
          </a:bodyPr>
          <a:lstStyle>
            <a:lvl1pPr>
              <a:defRPr sz="2200" spc="120" baseline="0"/>
            </a:lvl1pPr>
          </a:lstStyle>
          <a:p>
            <a:r>
              <a:rPr lang="en-US"/>
              <a:t>Click to edit Master title style</a:t>
            </a:r>
            <a:endParaRPr lang="fr-FR"/>
          </a:p>
        </p:txBody>
      </p:sp>
      <p:sp>
        <p:nvSpPr>
          <p:cNvPr id="8" name="Espace réservé du texte 15">
            <a:extLst>
              <a:ext uri="{FF2B5EF4-FFF2-40B4-BE49-F238E27FC236}">
                <a16:creationId xmlns:a16="http://schemas.microsoft.com/office/drawing/2014/main" id="{A4FC9538-8106-B370-A7B2-9E2B23194597}"/>
              </a:ext>
            </a:extLst>
          </p:cNvPr>
          <p:cNvSpPr>
            <a:spLocks noGrp="1"/>
          </p:cNvSpPr>
          <p:nvPr>
            <p:ph type="body" sz="quarter" idx="14"/>
          </p:nvPr>
        </p:nvSpPr>
        <p:spPr>
          <a:xfrm>
            <a:off x="541267" y="1220914"/>
            <a:ext cx="11077753" cy="254212"/>
          </a:xfrm>
        </p:spPr>
        <p:txBody>
          <a:bodyPr>
            <a:noAutofit/>
          </a:bodyPr>
          <a:lstStyle>
            <a:lvl1pPr marL="0" indent="0" algn="just">
              <a:buFontTx/>
              <a:buNone/>
              <a:defRPr sz="1200" b="0" i="0">
                <a:solidFill>
                  <a:schemeClr val="accent1"/>
                </a:solidFill>
                <a:latin typeface="Aptos Light" panose="020B0004020202020204" pitchFamily="34" charset="0"/>
              </a:defRPr>
            </a:lvl1pPr>
          </a:lstStyle>
          <a:p>
            <a:pPr lvl="0"/>
            <a:r>
              <a:rPr lang="en-US"/>
              <a:t>Click to edit Master text styles</a:t>
            </a:r>
          </a:p>
        </p:txBody>
      </p:sp>
      <p:sp>
        <p:nvSpPr>
          <p:cNvPr id="10" name="Espace réservé du numéro de diapositive 5">
            <a:extLst>
              <a:ext uri="{FF2B5EF4-FFF2-40B4-BE49-F238E27FC236}">
                <a16:creationId xmlns:a16="http://schemas.microsoft.com/office/drawing/2014/main" id="{330BF345-624F-ECA2-5782-78172A60DC75}"/>
              </a:ext>
            </a:extLst>
          </p:cNvPr>
          <p:cNvSpPr>
            <a:spLocks noGrp="1"/>
          </p:cNvSpPr>
          <p:nvPr>
            <p:ph type="sldNum" sz="quarter" idx="4"/>
          </p:nvPr>
        </p:nvSpPr>
        <p:spPr>
          <a:xfrm>
            <a:off x="11474458" y="439390"/>
            <a:ext cx="385654" cy="379056"/>
          </a:xfrm>
          <a:prstGeom prst="rect">
            <a:avLst/>
          </a:prstGeom>
        </p:spPr>
        <p:txBody>
          <a:bodyPr vert="horz" lIns="0" tIns="45720" rIns="91440" bIns="45720" rtlCol="0" anchor="ctr"/>
          <a:lstStyle>
            <a:lvl1pPr algn="l">
              <a:defRPr sz="900">
                <a:solidFill>
                  <a:schemeClr val="accent2"/>
                </a:solidFill>
              </a:defRPr>
            </a:lvl1pPr>
          </a:lstStyle>
          <a:p>
            <a:fld id="{C4E1BBE1-044A-2F4F-B795-1B7344985375}" type="slidenum">
              <a:rPr lang="fr-FR" smtClean="0"/>
              <a:pPr/>
              <a:t>‹#›</a:t>
            </a:fld>
            <a:endParaRPr lang="fr-FR"/>
          </a:p>
        </p:txBody>
      </p:sp>
      <p:cxnSp>
        <p:nvCxnSpPr>
          <p:cNvPr id="12" name="Connecteur droit 11">
            <a:extLst>
              <a:ext uri="{FF2B5EF4-FFF2-40B4-BE49-F238E27FC236}">
                <a16:creationId xmlns:a16="http://schemas.microsoft.com/office/drawing/2014/main" id="{E3D48292-CB83-5C41-126F-CB57F54E6895}"/>
              </a:ext>
            </a:extLst>
          </p:cNvPr>
          <p:cNvCxnSpPr/>
          <p:nvPr/>
        </p:nvCxnSpPr>
        <p:spPr>
          <a:xfrm>
            <a:off x="10942546" y="656888"/>
            <a:ext cx="387350" cy="0"/>
          </a:xfrm>
          <a:prstGeom prst="line">
            <a:avLst/>
          </a:prstGeom>
          <a:ln w="6350">
            <a:solidFill>
              <a:schemeClr val="accent2"/>
            </a:solidFill>
          </a:ln>
        </p:spPr>
        <p:style>
          <a:lnRef idx="2">
            <a:schemeClr val="accent1"/>
          </a:lnRef>
          <a:fillRef idx="0">
            <a:schemeClr val="accent1"/>
          </a:fillRef>
          <a:effectRef idx="1">
            <a:schemeClr val="accent1"/>
          </a:effectRef>
          <a:fontRef idx="minor">
            <a:schemeClr val="tx1"/>
          </a:fontRef>
        </p:style>
      </p:cxnSp>
      <p:sp>
        <p:nvSpPr>
          <p:cNvPr id="13" name="ZoneTexte 12">
            <a:extLst>
              <a:ext uri="{FF2B5EF4-FFF2-40B4-BE49-F238E27FC236}">
                <a16:creationId xmlns:a16="http://schemas.microsoft.com/office/drawing/2014/main" id="{D5961589-B869-196D-9BCE-608C50633CE3}"/>
              </a:ext>
            </a:extLst>
          </p:cNvPr>
          <p:cNvSpPr txBox="1"/>
          <p:nvPr/>
        </p:nvSpPr>
        <p:spPr>
          <a:xfrm>
            <a:off x="11297624" y="439390"/>
            <a:ext cx="233847" cy="378992"/>
          </a:xfrm>
          <a:prstGeom prst="rect">
            <a:avLst/>
          </a:prstGeom>
          <a:noFill/>
        </p:spPr>
        <p:txBody>
          <a:bodyPr wrap="square" rtlCol="0" anchor="ctr">
            <a:noAutofit/>
          </a:bodyPr>
          <a:lstStyle/>
          <a:p>
            <a:pPr algn="r"/>
            <a:r>
              <a:rPr lang="fr-FR" sz="900">
                <a:solidFill>
                  <a:schemeClr val="accent2"/>
                </a:solidFill>
              </a:rPr>
              <a:t>P</a:t>
            </a:r>
          </a:p>
        </p:txBody>
      </p:sp>
      <p:sp>
        <p:nvSpPr>
          <p:cNvPr id="14" name="Espace réservé du texte 2">
            <a:extLst>
              <a:ext uri="{FF2B5EF4-FFF2-40B4-BE49-F238E27FC236}">
                <a16:creationId xmlns:a16="http://schemas.microsoft.com/office/drawing/2014/main" id="{BB47745E-9AE4-F2E4-1F03-8150EB852236}"/>
              </a:ext>
            </a:extLst>
          </p:cNvPr>
          <p:cNvSpPr>
            <a:spLocks noGrp="1"/>
          </p:cNvSpPr>
          <p:nvPr>
            <p:ph type="body" idx="25"/>
          </p:nvPr>
        </p:nvSpPr>
        <p:spPr>
          <a:xfrm>
            <a:off x="541267" y="842132"/>
            <a:ext cx="9233008" cy="360000"/>
          </a:xfrm>
        </p:spPr>
        <p:txBody>
          <a:bodyPr anchor="t">
            <a:noAutofit/>
          </a:bodyPr>
          <a:lstStyle>
            <a:lvl1pPr marL="0" indent="0">
              <a:lnSpc>
                <a:spcPts val="1420"/>
              </a:lnSpc>
              <a:buNone/>
              <a:defRPr sz="1600" b="1" i="0">
                <a:solidFill>
                  <a:schemeClr val="accent3"/>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5" name="Image 4" descr="Une image contenant symbole, logo, Police, cercle&#10;&#10;Description générée automatiquement">
            <a:extLst>
              <a:ext uri="{FF2B5EF4-FFF2-40B4-BE49-F238E27FC236}">
                <a16:creationId xmlns:a16="http://schemas.microsoft.com/office/drawing/2014/main" id="{A8A0543E-B253-9B63-7CC3-9C568BAD79D5}"/>
              </a:ext>
            </a:extLst>
          </p:cNvPr>
          <p:cNvPicPr>
            <a:picLocks noChangeAspect="1"/>
          </p:cNvPicPr>
          <p:nvPr userDrawn="1"/>
        </p:nvPicPr>
        <p:blipFill>
          <a:blip r:embed="rId2"/>
          <a:stretch>
            <a:fillRect/>
          </a:stretch>
        </p:blipFill>
        <p:spPr>
          <a:xfrm>
            <a:off x="11315700" y="5977553"/>
            <a:ext cx="543895" cy="543895"/>
          </a:xfrm>
          <a:prstGeom prst="rect">
            <a:avLst/>
          </a:prstGeom>
        </p:spPr>
      </p:pic>
      <p:cxnSp>
        <p:nvCxnSpPr>
          <p:cNvPr id="15" name="Connecteur droit 14">
            <a:extLst>
              <a:ext uri="{FF2B5EF4-FFF2-40B4-BE49-F238E27FC236}">
                <a16:creationId xmlns:a16="http://schemas.microsoft.com/office/drawing/2014/main" id="{A4F62E8D-3054-D4E3-25DA-BD495F17751F}"/>
              </a:ext>
            </a:extLst>
          </p:cNvPr>
          <p:cNvCxnSpPr/>
          <p:nvPr userDrawn="1"/>
        </p:nvCxnSpPr>
        <p:spPr>
          <a:xfrm>
            <a:off x="10942546" y="656888"/>
            <a:ext cx="387350" cy="0"/>
          </a:xfrm>
          <a:prstGeom prst="line">
            <a:avLst/>
          </a:prstGeom>
          <a:ln w="6350">
            <a:solidFill>
              <a:schemeClr val="accent2"/>
            </a:solidFill>
          </a:ln>
        </p:spPr>
        <p:style>
          <a:lnRef idx="2">
            <a:schemeClr val="accent1"/>
          </a:lnRef>
          <a:fillRef idx="0">
            <a:schemeClr val="accent1"/>
          </a:fillRef>
          <a:effectRef idx="1">
            <a:schemeClr val="accent1"/>
          </a:effectRef>
          <a:fontRef idx="minor">
            <a:schemeClr val="tx1"/>
          </a:fontRef>
        </p:style>
      </p:cxnSp>
      <p:sp>
        <p:nvSpPr>
          <p:cNvPr id="16" name="ZoneTexte 15">
            <a:extLst>
              <a:ext uri="{FF2B5EF4-FFF2-40B4-BE49-F238E27FC236}">
                <a16:creationId xmlns:a16="http://schemas.microsoft.com/office/drawing/2014/main" id="{466684FB-5F0B-9751-2519-220F84A851BA}"/>
              </a:ext>
            </a:extLst>
          </p:cNvPr>
          <p:cNvSpPr txBox="1"/>
          <p:nvPr userDrawn="1"/>
        </p:nvSpPr>
        <p:spPr>
          <a:xfrm>
            <a:off x="11297624" y="439390"/>
            <a:ext cx="233847" cy="378992"/>
          </a:xfrm>
          <a:prstGeom prst="rect">
            <a:avLst/>
          </a:prstGeom>
          <a:noFill/>
        </p:spPr>
        <p:txBody>
          <a:bodyPr wrap="square" rtlCol="0" anchor="ctr">
            <a:noAutofit/>
          </a:bodyPr>
          <a:lstStyle/>
          <a:p>
            <a:pPr algn="r"/>
            <a:r>
              <a:rPr lang="fr-FR" sz="900">
                <a:solidFill>
                  <a:schemeClr val="accent2"/>
                </a:solidFill>
              </a:rPr>
              <a:t>P</a:t>
            </a:r>
          </a:p>
        </p:txBody>
      </p:sp>
    </p:spTree>
    <p:extLst>
      <p:ext uri="{BB962C8B-B14F-4D97-AF65-F5344CB8AC3E}">
        <p14:creationId xmlns:p14="http://schemas.microsoft.com/office/powerpoint/2010/main" val="128629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lor 1 - BackG">
    <p:bg>
      <p:bgPr>
        <a:solidFill>
          <a:schemeClr val="accent1"/>
        </a:solidFill>
        <a:effectLst/>
      </p:bgPr>
    </p:bg>
    <p:spTree>
      <p:nvGrpSpPr>
        <p:cNvPr id="1" name=""/>
        <p:cNvGrpSpPr/>
        <p:nvPr/>
      </p:nvGrpSpPr>
      <p:grpSpPr>
        <a:xfrm>
          <a:off x="0" y="0"/>
          <a:ext cx="0" cy="0"/>
          <a:chOff x="0" y="0"/>
          <a:chExt cx="0" cy="0"/>
        </a:xfrm>
      </p:grpSpPr>
      <p:sp>
        <p:nvSpPr>
          <p:cNvPr id="7" name="Espace réservé de la date 19">
            <a:extLst>
              <a:ext uri="{FF2B5EF4-FFF2-40B4-BE49-F238E27FC236}">
                <a16:creationId xmlns:a16="http://schemas.microsoft.com/office/drawing/2014/main" id="{CA5F0BD5-DB14-573C-74AD-A134BBBC11D4}"/>
              </a:ext>
            </a:extLst>
          </p:cNvPr>
          <p:cNvSpPr>
            <a:spLocks noGrp="1"/>
          </p:cNvSpPr>
          <p:nvPr>
            <p:ph type="dt" sz="half" idx="10"/>
          </p:nvPr>
        </p:nvSpPr>
        <p:spPr>
          <a:xfrm>
            <a:off x="9981507" y="600731"/>
            <a:ext cx="1002632" cy="365125"/>
          </a:xfrm>
        </p:spPr>
        <p:txBody>
          <a:bodyPr/>
          <a:lstStyle/>
          <a:p>
            <a:r>
              <a:rPr lang="fr-BE"/>
              <a:t>MARCH 2024</a:t>
            </a:r>
            <a:endParaRPr lang="fr-FR"/>
          </a:p>
        </p:txBody>
      </p:sp>
      <p:sp>
        <p:nvSpPr>
          <p:cNvPr id="9" name="Espace réservé du numéro de diapositive 20">
            <a:extLst>
              <a:ext uri="{FF2B5EF4-FFF2-40B4-BE49-F238E27FC236}">
                <a16:creationId xmlns:a16="http://schemas.microsoft.com/office/drawing/2014/main" id="{AF252C76-0FE8-1396-A246-446A5858205D}"/>
              </a:ext>
            </a:extLst>
          </p:cNvPr>
          <p:cNvSpPr>
            <a:spLocks noGrp="1"/>
          </p:cNvSpPr>
          <p:nvPr>
            <p:ph type="sldNum" sz="quarter" idx="11"/>
          </p:nvPr>
        </p:nvSpPr>
        <p:spPr>
          <a:xfrm>
            <a:off x="11485678" y="600731"/>
            <a:ext cx="276225" cy="365125"/>
          </a:xfrm>
        </p:spPr>
        <p:txBody>
          <a:bodyPr/>
          <a:lstStyle/>
          <a:p>
            <a:fld id="{C4E1BBE1-044A-2F4F-B795-1B7344985375}" type="slidenum">
              <a:rPr lang="fr-FR" smtClean="0"/>
              <a:pPr/>
              <a:t>‹#›</a:t>
            </a:fld>
            <a:endParaRPr lang="fr-FR"/>
          </a:p>
        </p:txBody>
      </p:sp>
    </p:spTree>
    <p:extLst>
      <p:ext uri="{BB962C8B-B14F-4D97-AF65-F5344CB8AC3E}">
        <p14:creationId xmlns:p14="http://schemas.microsoft.com/office/powerpoint/2010/main" val="1913832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Section - Color 1">
    <p:bg>
      <p:bgPr>
        <a:solidFill>
          <a:schemeClr val="accent1"/>
        </a:solidFill>
        <a:effectLst/>
      </p:bgPr>
    </p:bg>
    <p:spTree>
      <p:nvGrpSpPr>
        <p:cNvPr id="1" name=""/>
        <p:cNvGrpSpPr/>
        <p:nvPr/>
      </p:nvGrpSpPr>
      <p:grpSpPr>
        <a:xfrm>
          <a:off x="0" y="0"/>
          <a:ext cx="0" cy="0"/>
          <a:chOff x="0" y="0"/>
          <a:chExt cx="0" cy="0"/>
        </a:xfrm>
      </p:grpSpPr>
      <p:pic>
        <p:nvPicPr>
          <p:cNvPr id="2" name="Image 1" descr="Une image contenant Police, Graphique, noir, symbole&#10;&#10;Description générée automatiquement">
            <a:extLst>
              <a:ext uri="{FF2B5EF4-FFF2-40B4-BE49-F238E27FC236}">
                <a16:creationId xmlns:a16="http://schemas.microsoft.com/office/drawing/2014/main" id="{64D5D7C3-6909-AA22-FEEA-4C8CEFD7C6F7}"/>
              </a:ext>
            </a:extLst>
          </p:cNvPr>
          <p:cNvPicPr>
            <a:picLocks noChangeAspect="1"/>
          </p:cNvPicPr>
          <p:nvPr userDrawn="1"/>
        </p:nvPicPr>
        <p:blipFill>
          <a:blip r:embed="rId2"/>
          <a:stretch>
            <a:fillRect/>
          </a:stretch>
        </p:blipFill>
        <p:spPr>
          <a:xfrm>
            <a:off x="534602" y="571807"/>
            <a:ext cx="1476698" cy="293431"/>
          </a:xfrm>
          <a:prstGeom prst="rect">
            <a:avLst/>
          </a:prstGeom>
        </p:spPr>
      </p:pic>
      <p:pic>
        <p:nvPicPr>
          <p:cNvPr id="8" name="Image 7" descr="Une image contenant symbole, logo, Police, cercle&#10;&#10;Description générée automatiquement">
            <a:extLst>
              <a:ext uri="{FF2B5EF4-FFF2-40B4-BE49-F238E27FC236}">
                <a16:creationId xmlns:a16="http://schemas.microsoft.com/office/drawing/2014/main" id="{FB351F6E-D969-208F-DC14-C9B621C26EF4}"/>
              </a:ext>
            </a:extLst>
          </p:cNvPr>
          <p:cNvPicPr>
            <a:picLocks noChangeAspect="1"/>
          </p:cNvPicPr>
          <p:nvPr userDrawn="1"/>
        </p:nvPicPr>
        <p:blipFill>
          <a:blip r:embed="rId3"/>
          <a:stretch>
            <a:fillRect/>
          </a:stretch>
        </p:blipFill>
        <p:spPr>
          <a:xfrm>
            <a:off x="11315700" y="5977553"/>
            <a:ext cx="543895" cy="543895"/>
          </a:xfrm>
          <a:prstGeom prst="rect">
            <a:avLst/>
          </a:prstGeom>
        </p:spPr>
      </p:pic>
      <p:sp>
        <p:nvSpPr>
          <p:cNvPr id="12" name="Titre 11">
            <a:extLst>
              <a:ext uri="{FF2B5EF4-FFF2-40B4-BE49-F238E27FC236}">
                <a16:creationId xmlns:a16="http://schemas.microsoft.com/office/drawing/2014/main" id="{5A60AB0C-37DA-ECB0-ECDA-3A0BB87293C0}"/>
              </a:ext>
            </a:extLst>
          </p:cNvPr>
          <p:cNvSpPr>
            <a:spLocks noGrp="1"/>
          </p:cNvSpPr>
          <p:nvPr>
            <p:ph type="title"/>
          </p:nvPr>
        </p:nvSpPr>
        <p:spPr>
          <a:xfrm>
            <a:off x="850232" y="2840105"/>
            <a:ext cx="10128250" cy="1325563"/>
          </a:xfrm>
        </p:spPr>
        <p:txBody>
          <a:bodyPr anchor="t">
            <a:noAutofit/>
          </a:bodyPr>
          <a:lstStyle>
            <a:lvl1pPr algn="r">
              <a:defRPr sz="5000" cap="none" spc="20" baseline="0">
                <a:solidFill>
                  <a:schemeClr val="bg1"/>
                </a:solidFill>
              </a:defRPr>
            </a:lvl1pPr>
          </a:lstStyle>
          <a:p>
            <a:r>
              <a:rPr lang="en-US"/>
              <a:t>Click to edit Master title style</a:t>
            </a:r>
            <a:endParaRPr lang="fr-FR"/>
          </a:p>
        </p:txBody>
      </p:sp>
      <p:sp>
        <p:nvSpPr>
          <p:cNvPr id="7" name="Espace réservé du texte 2">
            <a:extLst>
              <a:ext uri="{FF2B5EF4-FFF2-40B4-BE49-F238E27FC236}">
                <a16:creationId xmlns:a16="http://schemas.microsoft.com/office/drawing/2014/main" id="{1DDE5983-5615-BBDF-612D-B465CD4398A9}"/>
              </a:ext>
            </a:extLst>
          </p:cNvPr>
          <p:cNvSpPr>
            <a:spLocks noGrp="1"/>
          </p:cNvSpPr>
          <p:nvPr>
            <p:ph idx="1" hasCustomPrompt="1"/>
          </p:nvPr>
        </p:nvSpPr>
        <p:spPr>
          <a:xfrm>
            <a:off x="541267" y="5409601"/>
            <a:ext cx="3531969" cy="797759"/>
          </a:xfrm>
          <a:prstGeom prst="rect">
            <a:avLst/>
          </a:prstGeom>
        </p:spPr>
        <p:txBody>
          <a:bodyPr vert="horz" lIns="91440" tIns="45720" rIns="91440" bIns="45720" rtlCol="0">
            <a:noAutofit/>
          </a:bodyPr>
          <a:lstStyle>
            <a:lvl1pPr>
              <a:defRPr sz="1200" b="0" i="0">
                <a:solidFill>
                  <a:schemeClr val="bg1"/>
                </a:solidFill>
                <a:latin typeface="Aptos Light" panose="020B0004020202020204" pitchFamily="34" charset="0"/>
              </a:defRPr>
            </a:lvl1pPr>
            <a:lvl2pPr marL="628650" indent="-171450">
              <a:buFont typeface="Arial" panose="020B0604020202020204" pitchFamily="34" charset="0"/>
              <a:buChar char="•"/>
              <a:defRPr sz="1200" b="0" i="0">
                <a:solidFill>
                  <a:schemeClr val="bg1"/>
                </a:solidFill>
                <a:latin typeface="Aptos Light" panose="020B0004020202020204" pitchFamily="34" charset="0"/>
              </a:defRPr>
            </a:lvl2pPr>
            <a:lvl3pPr marL="1143000" indent="-228600">
              <a:buFont typeface="Police système Courant"/>
              <a:buChar char="⎼"/>
              <a:defRPr sz="1200" b="0" i="0">
                <a:solidFill>
                  <a:schemeClr val="bg1"/>
                </a:solidFill>
                <a:latin typeface="Aptos Light" panose="020B0004020202020204" pitchFamily="34" charset="0"/>
              </a:defRPr>
            </a:lvl3pPr>
            <a:lvl4pPr>
              <a:defRPr sz="1200">
                <a:solidFill>
                  <a:schemeClr val="tx1"/>
                </a:solidFill>
              </a:defRPr>
            </a:lvl4pPr>
            <a:lvl5pPr>
              <a:defRPr sz="1200">
                <a:solidFill>
                  <a:schemeClr val="tx1"/>
                </a:solidFill>
              </a:defRPr>
            </a:lvl5pPr>
          </a:lstStyle>
          <a:p>
            <a:pPr lvl="0"/>
            <a:r>
              <a:rPr lang="fr-FR"/>
              <a:t>Click to change the </a:t>
            </a:r>
            <a:r>
              <a:rPr lang="fr-FR" err="1"/>
              <a:t>mask</a:t>
            </a:r>
            <a:r>
              <a:rPr lang="fr-FR"/>
              <a:t> </a:t>
            </a:r>
            <a:r>
              <a:rPr lang="fr-FR" err="1"/>
              <a:t>text</a:t>
            </a:r>
            <a:r>
              <a:rPr lang="fr-FR"/>
              <a:t> styles</a:t>
            </a:r>
          </a:p>
          <a:p>
            <a:pPr lvl="1"/>
            <a:r>
              <a:rPr lang="fr-FR"/>
              <a:t>Second </a:t>
            </a:r>
            <a:r>
              <a:rPr lang="fr-FR" err="1"/>
              <a:t>level</a:t>
            </a:r>
            <a:endParaRPr lang="fr-FR"/>
          </a:p>
          <a:p>
            <a:pPr lvl="2"/>
            <a:r>
              <a:rPr lang="fr-FR" err="1"/>
              <a:t>Third</a:t>
            </a:r>
            <a:r>
              <a:rPr lang="fr-FR"/>
              <a:t> </a:t>
            </a:r>
            <a:r>
              <a:rPr lang="fr-FR" err="1"/>
              <a:t>level</a:t>
            </a:r>
            <a:endParaRPr lang="fr-FR"/>
          </a:p>
        </p:txBody>
      </p:sp>
      <p:sp>
        <p:nvSpPr>
          <p:cNvPr id="5" name="Espace réservé du numéro de diapositive 5">
            <a:extLst>
              <a:ext uri="{FF2B5EF4-FFF2-40B4-BE49-F238E27FC236}">
                <a16:creationId xmlns:a16="http://schemas.microsoft.com/office/drawing/2014/main" id="{C353C841-4B5C-E8E2-F903-951340354C39}"/>
              </a:ext>
            </a:extLst>
          </p:cNvPr>
          <p:cNvSpPr>
            <a:spLocks noGrp="1"/>
          </p:cNvSpPr>
          <p:nvPr>
            <p:ph type="sldNum" sz="quarter" idx="4"/>
          </p:nvPr>
        </p:nvSpPr>
        <p:spPr>
          <a:xfrm>
            <a:off x="11474458" y="439390"/>
            <a:ext cx="385654" cy="379056"/>
          </a:xfrm>
          <a:prstGeom prst="rect">
            <a:avLst/>
          </a:prstGeom>
        </p:spPr>
        <p:txBody>
          <a:bodyPr vert="horz" lIns="0" tIns="45720" rIns="91440" bIns="45720" rtlCol="0" anchor="ctr"/>
          <a:lstStyle>
            <a:lvl1pPr algn="l">
              <a:defRPr sz="900">
                <a:solidFill>
                  <a:schemeClr val="accent2"/>
                </a:solidFill>
              </a:defRPr>
            </a:lvl1pPr>
          </a:lstStyle>
          <a:p>
            <a:fld id="{C4E1BBE1-044A-2F4F-B795-1B7344985375}" type="slidenum">
              <a:rPr lang="fr-FR" smtClean="0"/>
              <a:pPr/>
              <a:t>‹#›</a:t>
            </a:fld>
            <a:endParaRPr lang="fr-FR"/>
          </a:p>
        </p:txBody>
      </p:sp>
      <p:cxnSp>
        <p:nvCxnSpPr>
          <p:cNvPr id="6" name="Connecteur droit 5">
            <a:extLst>
              <a:ext uri="{FF2B5EF4-FFF2-40B4-BE49-F238E27FC236}">
                <a16:creationId xmlns:a16="http://schemas.microsoft.com/office/drawing/2014/main" id="{D2CE8479-1557-0491-91C9-56C6AC401059}"/>
              </a:ext>
            </a:extLst>
          </p:cNvPr>
          <p:cNvCxnSpPr/>
          <p:nvPr userDrawn="1"/>
        </p:nvCxnSpPr>
        <p:spPr>
          <a:xfrm>
            <a:off x="10942546" y="656888"/>
            <a:ext cx="387350" cy="0"/>
          </a:xfrm>
          <a:prstGeom prst="line">
            <a:avLst/>
          </a:prstGeom>
          <a:ln w="6350">
            <a:solidFill>
              <a:schemeClr val="accent2"/>
            </a:solidFill>
          </a:ln>
        </p:spPr>
        <p:style>
          <a:lnRef idx="2">
            <a:schemeClr val="accent1"/>
          </a:lnRef>
          <a:fillRef idx="0">
            <a:schemeClr val="accent1"/>
          </a:fillRef>
          <a:effectRef idx="1">
            <a:schemeClr val="accent1"/>
          </a:effectRef>
          <a:fontRef idx="minor">
            <a:schemeClr val="tx1"/>
          </a:fontRef>
        </p:style>
      </p:cxnSp>
      <p:sp>
        <p:nvSpPr>
          <p:cNvPr id="9" name="ZoneTexte 8">
            <a:extLst>
              <a:ext uri="{FF2B5EF4-FFF2-40B4-BE49-F238E27FC236}">
                <a16:creationId xmlns:a16="http://schemas.microsoft.com/office/drawing/2014/main" id="{810BBF3E-6A3C-C325-CF20-DE6FE5B1CDB6}"/>
              </a:ext>
            </a:extLst>
          </p:cNvPr>
          <p:cNvSpPr txBox="1"/>
          <p:nvPr userDrawn="1"/>
        </p:nvSpPr>
        <p:spPr>
          <a:xfrm>
            <a:off x="11297624" y="439390"/>
            <a:ext cx="233847" cy="378992"/>
          </a:xfrm>
          <a:prstGeom prst="rect">
            <a:avLst/>
          </a:prstGeom>
          <a:noFill/>
        </p:spPr>
        <p:txBody>
          <a:bodyPr wrap="square" rtlCol="0" anchor="ctr">
            <a:noAutofit/>
          </a:bodyPr>
          <a:lstStyle/>
          <a:p>
            <a:pPr algn="r"/>
            <a:r>
              <a:rPr lang="fr-FR" sz="900">
                <a:solidFill>
                  <a:schemeClr val="accent2"/>
                </a:solidFill>
              </a:rPr>
              <a:t>P</a:t>
            </a:r>
          </a:p>
        </p:txBody>
      </p:sp>
    </p:spTree>
    <p:extLst>
      <p:ext uri="{BB962C8B-B14F-4D97-AF65-F5344CB8AC3E}">
        <p14:creationId xmlns:p14="http://schemas.microsoft.com/office/powerpoint/2010/main" val="212876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meline">
    <p:bg>
      <p:bgPr>
        <a:solidFill>
          <a:schemeClr val="bg1"/>
        </a:solidFill>
        <a:effectLst/>
      </p:bgPr>
    </p:bg>
    <p:spTree>
      <p:nvGrpSpPr>
        <p:cNvPr id="1" name=""/>
        <p:cNvGrpSpPr/>
        <p:nvPr/>
      </p:nvGrpSpPr>
      <p:grpSpPr>
        <a:xfrm>
          <a:off x="0" y="0"/>
          <a:ext cx="0" cy="0"/>
          <a:chOff x="0" y="0"/>
          <a:chExt cx="0" cy="0"/>
        </a:xfrm>
      </p:grpSpPr>
      <p:sp>
        <p:nvSpPr>
          <p:cNvPr id="5" name="Espace réservé du titre 1">
            <a:extLst>
              <a:ext uri="{FF2B5EF4-FFF2-40B4-BE49-F238E27FC236}">
                <a16:creationId xmlns:a16="http://schemas.microsoft.com/office/drawing/2014/main" id="{DA2A6A6C-67C1-16AB-197E-C1D7E9D22364}"/>
              </a:ext>
            </a:extLst>
          </p:cNvPr>
          <p:cNvSpPr>
            <a:spLocks noGrp="1"/>
          </p:cNvSpPr>
          <p:nvPr>
            <p:ph type="title"/>
          </p:nvPr>
        </p:nvSpPr>
        <p:spPr>
          <a:xfrm>
            <a:off x="541267" y="432000"/>
            <a:ext cx="9233008" cy="378992"/>
          </a:xfrm>
          <a:prstGeom prst="rect">
            <a:avLst/>
          </a:prstGeom>
        </p:spPr>
        <p:txBody>
          <a:bodyPr vert="horz" lIns="91440" tIns="45720" rIns="91440" bIns="45720" rtlCol="0" anchor="t">
            <a:noAutofit/>
          </a:bodyPr>
          <a:lstStyle>
            <a:lvl1pPr>
              <a:defRPr sz="2200" spc="120" baseline="0"/>
            </a:lvl1pPr>
          </a:lstStyle>
          <a:p>
            <a:r>
              <a:rPr lang="en-US"/>
              <a:t>Click to edit Master title style</a:t>
            </a:r>
            <a:endParaRPr lang="fr-FR"/>
          </a:p>
        </p:txBody>
      </p:sp>
      <p:pic>
        <p:nvPicPr>
          <p:cNvPr id="11" name="Image 10" descr="Une image contenant symbole, logo, Police, cercle&#10;&#10;Description générée automatiquement">
            <a:extLst>
              <a:ext uri="{FF2B5EF4-FFF2-40B4-BE49-F238E27FC236}">
                <a16:creationId xmlns:a16="http://schemas.microsoft.com/office/drawing/2014/main" id="{27158301-E14D-2325-36E8-334B670A27C6}"/>
              </a:ext>
            </a:extLst>
          </p:cNvPr>
          <p:cNvPicPr>
            <a:picLocks noChangeAspect="1"/>
          </p:cNvPicPr>
          <p:nvPr userDrawn="1"/>
        </p:nvPicPr>
        <p:blipFill>
          <a:blip r:embed="rId2"/>
          <a:stretch>
            <a:fillRect/>
          </a:stretch>
        </p:blipFill>
        <p:spPr>
          <a:xfrm>
            <a:off x="11315700" y="5977553"/>
            <a:ext cx="543895" cy="543895"/>
          </a:xfrm>
          <a:prstGeom prst="rect">
            <a:avLst/>
          </a:prstGeom>
        </p:spPr>
      </p:pic>
      <p:sp>
        <p:nvSpPr>
          <p:cNvPr id="2" name="Espace réservé du texte 15">
            <a:extLst>
              <a:ext uri="{FF2B5EF4-FFF2-40B4-BE49-F238E27FC236}">
                <a16:creationId xmlns:a16="http://schemas.microsoft.com/office/drawing/2014/main" id="{77001267-0F2F-124A-B5CB-8356848B1DEE}"/>
              </a:ext>
            </a:extLst>
          </p:cNvPr>
          <p:cNvSpPr>
            <a:spLocks noGrp="1"/>
          </p:cNvSpPr>
          <p:nvPr>
            <p:ph type="body" sz="quarter" idx="14"/>
          </p:nvPr>
        </p:nvSpPr>
        <p:spPr>
          <a:xfrm>
            <a:off x="541267" y="1220914"/>
            <a:ext cx="11077753" cy="393004"/>
          </a:xfrm>
        </p:spPr>
        <p:txBody>
          <a:bodyPr>
            <a:noAutofit/>
          </a:bodyPr>
          <a:lstStyle>
            <a:lvl1pPr marL="0" indent="0" algn="just">
              <a:buFontTx/>
              <a:buNone/>
              <a:defRPr sz="1200" b="0" i="0">
                <a:solidFill>
                  <a:schemeClr val="accent1"/>
                </a:solidFill>
                <a:latin typeface="Aptos Light" panose="020B0004020202020204" pitchFamily="34" charset="0"/>
              </a:defRPr>
            </a:lvl1pPr>
          </a:lstStyle>
          <a:p>
            <a:pPr lvl="0"/>
            <a:r>
              <a:rPr lang="en-US"/>
              <a:t>Click to edit Master text styles</a:t>
            </a:r>
          </a:p>
        </p:txBody>
      </p:sp>
      <p:sp>
        <p:nvSpPr>
          <p:cNvPr id="14" name="Espace réservé du numéro de diapositive 5">
            <a:extLst>
              <a:ext uri="{FF2B5EF4-FFF2-40B4-BE49-F238E27FC236}">
                <a16:creationId xmlns:a16="http://schemas.microsoft.com/office/drawing/2014/main" id="{C9770F7E-B0B2-2D98-ED18-96D92F218DE6}"/>
              </a:ext>
            </a:extLst>
          </p:cNvPr>
          <p:cNvSpPr>
            <a:spLocks noGrp="1"/>
          </p:cNvSpPr>
          <p:nvPr>
            <p:ph type="sldNum" sz="quarter" idx="4"/>
          </p:nvPr>
        </p:nvSpPr>
        <p:spPr>
          <a:xfrm>
            <a:off x="11474458" y="439390"/>
            <a:ext cx="385654" cy="379056"/>
          </a:xfrm>
          <a:prstGeom prst="rect">
            <a:avLst/>
          </a:prstGeom>
        </p:spPr>
        <p:txBody>
          <a:bodyPr vert="horz" lIns="0" tIns="45720" rIns="91440" bIns="45720" rtlCol="0" anchor="ctr"/>
          <a:lstStyle>
            <a:lvl1pPr algn="l">
              <a:defRPr sz="900">
                <a:solidFill>
                  <a:schemeClr val="accent2"/>
                </a:solidFill>
              </a:defRPr>
            </a:lvl1pPr>
          </a:lstStyle>
          <a:p>
            <a:fld id="{C4E1BBE1-044A-2F4F-B795-1B7344985375}" type="slidenum">
              <a:rPr lang="fr-FR" smtClean="0"/>
              <a:pPr/>
              <a:t>‹#›</a:t>
            </a:fld>
            <a:endParaRPr lang="fr-FR"/>
          </a:p>
        </p:txBody>
      </p:sp>
      <p:cxnSp>
        <p:nvCxnSpPr>
          <p:cNvPr id="15" name="Connecteur droit 14">
            <a:extLst>
              <a:ext uri="{FF2B5EF4-FFF2-40B4-BE49-F238E27FC236}">
                <a16:creationId xmlns:a16="http://schemas.microsoft.com/office/drawing/2014/main" id="{2A2CA079-A223-37E0-EDAE-96118A692389}"/>
              </a:ext>
            </a:extLst>
          </p:cNvPr>
          <p:cNvCxnSpPr/>
          <p:nvPr userDrawn="1"/>
        </p:nvCxnSpPr>
        <p:spPr>
          <a:xfrm>
            <a:off x="10942546" y="656888"/>
            <a:ext cx="387350" cy="0"/>
          </a:xfrm>
          <a:prstGeom prst="line">
            <a:avLst/>
          </a:prstGeom>
          <a:ln w="6350">
            <a:solidFill>
              <a:schemeClr val="accent2"/>
            </a:solidFill>
          </a:ln>
        </p:spPr>
        <p:style>
          <a:lnRef idx="2">
            <a:schemeClr val="accent1"/>
          </a:lnRef>
          <a:fillRef idx="0">
            <a:schemeClr val="accent1"/>
          </a:fillRef>
          <a:effectRef idx="1">
            <a:schemeClr val="accent1"/>
          </a:effectRef>
          <a:fontRef idx="minor">
            <a:schemeClr val="tx1"/>
          </a:fontRef>
        </p:style>
      </p:cxnSp>
      <p:sp>
        <p:nvSpPr>
          <p:cNvPr id="16" name="ZoneTexte 15">
            <a:extLst>
              <a:ext uri="{FF2B5EF4-FFF2-40B4-BE49-F238E27FC236}">
                <a16:creationId xmlns:a16="http://schemas.microsoft.com/office/drawing/2014/main" id="{26E4D0A4-1C08-52F5-347F-3500EF0030BC}"/>
              </a:ext>
            </a:extLst>
          </p:cNvPr>
          <p:cNvSpPr txBox="1"/>
          <p:nvPr userDrawn="1"/>
        </p:nvSpPr>
        <p:spPr>
          <a:xfrm>
            <a:off x="11297624" y="439390"/>
            <a:ext cx="233847" cy="378992"/>
          </a:xfrm>
          <a:prstGeom prst="rect">
            <a:avLst/>
          </a:prstGeom>
          <a:noFill/>
        </p:spPr>
        <p:txBody>
          <a:bodyPr wrap="square" rtlCol="0" anchor="ctr">
            <a:noAutofit/>
          </a:bodyPr>
          <a:lstStyle/>
          <a:p>
            <a:pPr algn="r"/>
            <a:r>
              <a:rPr lang="fr-FR" sz="900">
                <a:solidFill>
                  <a:schemeClr val="accent2"/>
                </a:solidFill>
              </a:rPr>
              <a:t>P</a:t>
            </a:r>
          </a:p>
        </p:txBody>
      </p:sp>
      <p:sp>
        <p:nvSpPr>
          <p:cNvPr id="4" name="Espace réservé du texte 2">
            <a:extLst>
              <a:ext uri="{FF2B5EF4-FFF2-40B4-BE49-F238E27FC236}">
                <a16:creationId xmlns:a16="http://schemas.microsoft.com/office/drawing/2014/main" id="{343F62D9-D01F-B7B4-A9B7-2CB4F6C140F3}"/>
              </a:ext>
            </a:extLst>
          </p:cNvPr>
          <p:cNvSpPr>
            <a:spLocks noGrp="1"/>
          </p:cNvSpPr>
          <p:nvPr>
            <p:ph type="body" idx="25"/>
          </p:nvPr>
        </p:nvSpPr>
        <p:spPr>
          <a:xfrm>
            <a:off x="541267" y="842132"/>
            <a:ext cx="9233008" cy="360000"/>
          </a:xfrm>
        </p:spPr>
        <p:txBody>
          <a:bodyPr anchor="t">
            <a:noAutofit/>
          </a:bodyPr>
          <a:lstStyle>
            <a:lvl1pPr marL="0" indent="0">
              <a:lnSpc>
                <a:spcPts val="1420"/>
              </a:lnSpc>
              <a:buNone/>
              <a:defRPr sz="1600" b="1" i="0">
                <a:solidFill>
                  <a:schemeClr val="accent3"/>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Espace réservé du texte 15">
            <a:extLst>
              <a:ext uri="{FF2B5EF4-FFF2-40B4-BE49-F238E27FC236}">
                <a16:creationId xmlns:a16="http://schemas.microsoft.com/office/drawing/2014/main" id="{A361506C-E776-0C3D-1A19-F27D8E6CF6DD}"/>
              </a:ext>
            </a:extLst>
          </p:cNvPr>
          <p:cNvSpPr>
            <a:spLocks noGrp="1"/>
          </p:cNvSpPr>
          <p:nvPr>
            <p:ph type="body" sz="quarter" idx="26"/>
          </p:nvPr>
        </p:nvSpPr>
        <p:spPr>
          <a:xfrm>
            <a:off x="541267" y="3791485"/>
            <a:ext cx="1287533" cy="393004"/>
          </a:xfrm>
        </p:spPr>
        <p:txBody>
          <a:bodyPr anchor="b">
            <a:noAutofit/>
          </a:bodyPr>
          <a:lstStyle>
            <a:lvl1pPr marL="0" indent="0" algn="ctr">
              <a:buFontTx/>
              <a:buNone/>
              <a:defRPr sz="900" b="0" i="0">
                <a:solidFill>
                  <a:schemeClr val="accent1"/>
                </a:solidFill>
                <a:latin typeface="Aptos Light" panose="020B0004020202020204" pitchFamily="34" charset="0"/>
              </a:defRPr>
            </a:lvl1pPr>
          </a:lstStyle>
          <a:p>
            <a:pPr lvl="0"/>
            <a:r>
              <a:rPr lang="en-US"/>
              <a:t>Click to edit Master text styles</a:t>
            </a:r>
          </a:p>
        </p:txBody>
      </p:sp>
      <p:sp>
        <p:nvSpPr>
          <p:cNvPr id="28" name="Espace réservé du texte 15">
            <a:extLst>
              <a:ext uri="{FF2B5EF4-FFF2-40B4-BE49-F238E27FC236}">
                <a16:creationId xmlns:a16="http://schemas.microsoft.com/office/drawing/2014/main" id="{CB93603F-0F16-C576-9D5D-57F2C96CA053}"/>
              </a:ext>
            </a:extLst>
          </p:cNvPr>
          <p:cNvSpPr>
            <a:spLocks noGrp="1"/>
          </p:cNvSpPr>
          <p:nvPr>
            <p:ph type="body" sz="quarter" idx="27"/>
          </p:nvPr>
        </p:nvSpPr>
        <p:spPr>
          <a:xfrm>
            <a:off x="2489642" y="3791485"/>
            <a:ext cx="1287533" cy="393004"/>
          </a:xfrm>
        </p:spPr>
        <p:txBody>
          <a:bodyPr anchor="b">
            <a:noAutofit/>
          </a:bodyPr>
          <a:lstStyle>
            <a:lvl1pPr marL="0" indent="0" algn="ctr">
              <a:buFontTx/>
              <a:buNone/>
              <a:defRPr sz="900" b="0" i="0">
                <a:solidFill>
                  <a:schemeClr val="accent1"/>
                </a:solidFill>
                <a:latin typeface="Aptos Light" panose="020B0004020202020204" pitchFamily="34" charset="0"/>
              </a:defRPr>
            </a:lvl1pPr>
          </a:lstStyle>
          <a:p>
            <a:pPr lvl="0"/>
            <a:r>
              <a:rPr lang="en-US"/>
              <a:t>Click to edit Master text styles</a:t>
            </a:r>
          </a:p>
        </p:txBody>
      </p:sp>
      <p:sp>
        <p:nvSpPr>
          <p:cNvPr id="29" name="Espace réservé du texte 15">
            <a:extLst>
              <a:ext uri="{FF2B5EF4-FFF2-40B4-BE49-F238E27FC236}">
                <a16:creationId xmlns:a16="http://schemas.microsoft.com/office/drawing/2014/main" id="{30D30E42-9B65-A4EF-C7A9-884CF389478B}"/>
              </a:ext>
            </a:extLst>
          </p:cNvPr>
          <p:cNvSpPr>
            <a:spLocks noGrp="1"/>
          </p:cNvSpPr>
          <p:nvPr>
            <p:ph type="body" sz="quarter" idx="28"/>
          </p:nvPr>
        </p:nvSpPr>
        <p:spPr>
          <a:xfrm>
            <a:off x="4416916" y="3791485"/>
            <a:ext cx="1287533" cy="393004"/>
          </a:xfrm>
        </p:spPr>
        <p:txBody>
          <a:bodyPr anchor="b">
            <a:noAutofit/>
          </a:bodyPr>
          <a:lstStyle>
            <a:lvl1pPr marL="0" indent="0" algn="ctr">
              <a:buFontTx/>
              <a:buNone/>
              <a:defRPr sz="900" b="0" i="0">
                <a:solidFill>
                  <a:schemeClr val="accent1"/>
                </a:solidFill>
                <a:latin typeface="Aptos Light" panose="020B0004020202020204" pitchFamily="34" charset="0"/>
              </a:defRPr>
            </a:lvl1pPr>
          </a:lstStyle>
          <a:p>
            <a:pPr lvl="0"/>
            <a:r>
              <a:rPr lang="en-US"/>
              <a:t>Click to edit Master text styles</a:t>
            </a:r>
          </a:p>
        </p:txBody>
      </p:sp>
      <p:sp>
        <p:nvSpPr>
          <p:cNvPr id="30" name="Espace réservé du texte 15">
            <a:extLst>
              <a:ext uri="{FF2B5EF4-FFF2-40B4-BE49-F238E27FC236}">
                <a16:creationId xmlns:a16="http://schemas.microsoft.com/office/drawing/2014/main" id="{DA7202D4-F86A-C682-14A0-CE8B30993AC9}"/>
              </a:ext>
            </a:extLst>
          </p:cNvPr>
          <p:cNvSpPr>
            <a:spLocks noGrp="1"/>
          </p:cNvSpPr>
          <p:nvPr>
            <p:ph type="body" sz="quarter" idx="29"/>
          </p:nvPr>
        </p:nvSpPr>
        <p:spPr>
          <a:xfrm>
            <a:off x="6344190" y="3791485"/>
            <a:ext cx="1287533" cy="393004"/>
          </a:xfrm>
        </p:spPr>
        <p:txBody>
          <a:bodyPr anchor="b">
            <a:noAutofit/>
          </a:bodyPr>
          <a:lstStyle>
            <a:lvl1pPr marL="0" indent="0" algn="ctr">
              <a:buFontTx/>
              <a:buNone/>
              <a:defRPr sz="900" b="0" i="0">
                <a:solidFill>
                  <a:schemeClr val="accent1"/>
                </a:solidFill>
                <a:latin typeface="Aptos Light" panose="020B0004020202020204" pitchFamily="34" charset="0"/>
              </a:defRPr>
            </a:lvl1pPr>
          </a:lstStyle>
          <a:p>
            <a:pPr lvl="0"/>
            <a:r>
              <a:rPr lang="en-US"/>
              <a:t>Click to edit Master text styles</a:t>
            </a:r>
          </a:p>
        </p:txBody>
      </p:sp>
      <p:sp>
        <p:nvSpPr>
          <p:cNvPr id="31" name="Espace réservé du texte 15">
            <a:extLst>
              <a:ext uri="{FF2B5EF4-FFF2-40B4-BE49-F238E27FC236}">
                <a16:creationId xmlns:a16="http://schemas.microsoft.com/office/drawing/2014/main" id="{DCD750B7-3857-4D6F-E63B-4F143BBEEFE6}"/>
              </a:ext>
            </a:extLst>
          </p:cNvPr>
          <p:cNvSpPr>
            <a:spLocks noGrp="1"/>
          </p:cNvSpPr>
          <p:nvPr>
            <p:ph type="body" sz="quarter" idx="30"/>
          </p:nvPr>
        </p:nvSpPr>
        <p:spPr>
          <a:xfrm>
            <a:off x="8278498" y="3791485"/>
            <a:ext cx="1287533" cy="393004"/>
          </a:xfrm>
        </p:spPr>
        <p:txBody>
          <a:bodyPr anchor="b">
            <a:noAutofit/>
          </a:bodyPr>
          <a:lstStyle>
            <a:lvl1pPr marL="0" indent="0" algn="ctr">
              <a:buFontTx/>
              <a:buNone/>
              <a:defRPr sz="900" b="0" i="0">
                <a:solidFill>
                  <a:schemeClr val="accent1"/>
                </a:solidFill>
                <a:latin typeface="Aptos Light" panose="020B0004020202020204" pitchFamily="34" charset="0"/>
              </a:defRPr>
            </a:lvl1pPr>
          </a:lstStyle>
          <a:p>
            <a:pPr lvl="0"/>
            <a:r>
              <a:rPr lang="en-US"/>
              <a:t>Click to edit Master text styles</a:t>
            </a:r>
          </a:p>
        </p:txBody>
      </p:sp>
      <p:sp>
        <p:nvSpPr>
          <p:cNvPr id="32" name="Espace réservé du texte 15">
            <a:extLst>
              <a:ext uri="{FF2B5EF4-FFF2-40B4-BE49-F238E27FC236}">
                <a16:creationId xmlns:a16="http://schemas.microsoft.com/office/drawing/2014/main" id="{9401D177-08BF-EA5C-1AB9-CDE826D8C594}"/>
              </a:ext>
            </a:extLst>
          </p:cNvPr>
          <p:cNvSpPr>
            <a:spLocks noGrp="1"/>
          </p:cNvSpPr>
          <p:nvPr>
            <p:ph type="body" sz="quarter" idx="31"/>
          </p:nvPr>
        </p:nvSpPr>
        <p:spPr>
          <a:xfrm>
            <a:off x="10212805" y="3791485"/>
            <a:ext cx="1287533" cy="393004"/>
          </a:xfrm>
        </p:spPr>
        <p:txBody>
          <a:bodyPr anchor="b">
            <a:noAutofit/>
          </a:bodyPr>
          <a:lstStyle>
            <a:lvl1pPr marL="0" indent="0" algn="ctr">
              <a:buFontTx/>
              <a:buNone/>
              <a:defRPr sz="900" b="0" i="0">
                <a:solidFill>
                  <a:schemeClr val="accent1"/>
                </a:solidFill>
                <a:latin typeface="Aptos Light" panose="020B0004020202020204" pitchFamily="34" charset="0"/>
              </a:defRPr>
            </a:lvl1pPr>
          </a:lstStyle>
          <a:p>
            <a:pPr lvl="0"/>
            <a:r>
              <a:rPr lang="en-US"/>
              <a:t>Click to edit Master text styles</a:t>
            </a:r>
          </a:p>
        </p:txBody>
      </p:sp>
      <p:sp>
        <p:nvSpPr>
          <p:cNvPr id="33" name="Espace réservé du texte 15">
            <a:extLst>
              <a:ext uri="{FF2B5EF4-FFF2-40B4-BE49-F238E27FC236}">
                <a16:creationId xmlns:a16="http://schemas.microsoft.com/office/drawing/2014/main" id="{80B6ED70-FBA0-6128-23A2-CD2306B71CCE}"/>
              </a:ext>
            </a:extLst>
          </p:cNvPr>
          <p:cNvSpPr>
            <a:spLocks noGrp="1"/>
          </p:cNvSpPr>
          <p:nvPr>
            <p:ph type="body" sz="quarter" idx="32"/>
          </p:nvPr>
        </p:nvSpPr>
        <p:spPr>
          <a:xfrm>
            <a:off x="1504815" y="5465905"/>
            <a:ext cx="1287533" cy="393004"/>
          </a:xfrm>
        </p:spPr>
        <p:txBody>
          <a:bodyPr anchor="t">
            <a:noAutofit/>
          </a:bodyPr>
          <a:lstStyle>
            <a:lvl1pPr marL="0" indent="0" algn="ctr">
              <a:buFontTx/>
              <a:buNone/>
              <a:defRPr sz="900" b="0" i="0">
                <a:solidFill>
                  <a:schemeClr val="accent1"/>
                </a:solidFill>
                <a:latin typeface="Aptos Light" panose="020B0004020202020204" pitchFamily="34" charset="0"/>
              </a:defRPr>
            </a:lvl1pPr>
          </a:lstStyle>
          <a:p>
            <a:pPr lvl="0"/>
            <a:r>
              <a:rPr lang="en-US"/>
              <a:t>Click to edit Master text styles</a:t>
            </a:r>
          </a:p>
        </p:txBody>
      </p:sp>
      <p:sp>
        <p:nvSpPr>
          <p:cNvPr id="34" name="Espace réservé du texte 15">
            <a:extLst>
              <a:ext uri="{FF2B5EF4-FFF2-40B4-BE49-F238E27FC236}">
                <a16:creationId xmlns:a16="http://schemas.microsoft.com/office/drawing/2014/main" id="{F13D6F7A-9CAA-FE94-FBBA-9346CD7A3D38}"/>
              </a:ext>
            </a:extLst>
          </p:cNvPr>
          <p:cNvSpPr>
            <a:spLocks noGrp="1"/>
          </p:cNvSpPr>
          <p:nvPr>
            <p:ph type="body" sz="quarter" idx="33"/>
          </p:nvPr>
        </p:nvSpPr>
        <p:spPr>
          <a:xfrm>
            <a:off x="3453190" y="5465905"/>
            <a:ext cx="1287533" cy="393004"/>
          </a:xfrm>
        </p:spPr>
        <p:txBody>
          <a:bodyPr anchor="t">
            <a:noAutofit/>
          </a:bodyPr>
          <a:lstStyle>
            <a:lvl1pPr marL="0" indent="0" algn="ctr">
              <a:buFontTx/>
              <a:buNone/>
              <a:defRPr sz="900" b="0" i="0">
                <a:solidFill>
                  <a:schemeClr val="accent1"/>
                </a:solidFill>
                <a:latin typeface="Aptos Light" panose="020B0004020202020204" pitchFamily="34" charset="0"/>
              </a:defRPr>
            </a:lvl1pPr>
          </a:lstStyle>
          <a:p>
            <a:pPr lvl="0"/>
            <a:r>
              <a:rPr lang="en-US"/>
              <a:t>Click to edit Master text styles</a:t>
            </a:r>
          </a:p>
        </p:txBody>
      </p:sp>
      <p:sp>
        <p:nvSpPr>
          <p:cNvPr id="35" name="Espace réservé du texte 15">
            <a:extLst>
              <a:ext uri="{FF2B5EF4-FFF2-40B4-BE49-F238E27FC236}">
                <a16:creationId xmlns:a16="http://schemas.microsoft.com/office/drawing/2014/main" id="{3C493183-DA5F-F625-FF44-400999602E29}"/>
              </a:ext>
            </a:extLst>
          </p:cNvPr>
          <p:cNvSpPr>
            <a:spLocks noGrp="1"/>
          </p:cNvSpPr>
          <p:nvPr>
            <p:ph type="body" sz="quarter" idx="34"/>
          </p:nvPr>
        </p:nvSpPr>
        <p:spPr>
          <a:xfrm>
            <a:off x="5380464" y="5465905"/>
            <a:ext cx="1287533" cy="393004"/>
          </a:xfrm>
        </p:spPr>
        <p:txBody>
          <a:bodyPr anchor="t">
            <a:noAutofit/>
          </a:bodyPr>
          <a:lstStyle>
            <a:lvl1pPr marL="0" indent="0" algn="ctr">
              <a:buFontTx/>
              <a:buNone/>
              <a:defRPr sz="900" b="0" i="0">
                <a:solidFill>
                  <a:schemeClr val="accent1"/>
                </a:solidFill>
                <a:latin typeface="Aptos Light" panose="020B0004020202020204" pitchFamily="34" charset="0"/>
              </a:defRPr>
            </a:lvl1pPr>
          </a:lstStyle>
          <a:p>
            <a:pPr lvl="0"/>
            <a:r>
              <a:rPr lang="en-US"/>
              <a:t>Click to edit Master text styles</a:t>
            </a:r>
          </a:p>
        </p:txBody>
      </p:sp>
      <p:sp>
        <p:nvSpPr>
          <p:cNvPr id="36" name="Espace réservé du texte 15">
            <a:extLst>
              <a:ext uri="{FF2B5EF4-FFF2-40B4-BE49-F238E27FC236}">
                <a16:creationId xmlns:a16="http://schemas.microsoft.com/office/drawing/2014/main" id="{5CD55917-39D0-A204-DA75-AAC450F379F5}"/>
              </a:ext>
            </a:extLst>
          </p:cNvPr>
          <p:cNvSpPr>
            <a:spLocks noGrp="1"/>
          </p:cNvSpPr>
          <p:nvPr>
            <p:ph type="body" sz="quarter" idx="35"/>
          </p:nvPr>
        </p:nvSpPr>
        <p:spPr>
          <a:xfrm>
            <a:off x="7307738" y="5465905"/>
            <a:ext cx="1287533" cy="393004"/>
          </a:xfrm>
        </p:spPr>
        <p:txBody>
          <a:bodyPr anchor="t">
            <a:noAutofit/>
          </a:bodyPr>
          <a:lstStyle>
            <a:lvl1pPr marL="0" indent="0" algn="ctr">
              <a:buFontTx/>
              <a:buNone/>
              <a:defRPr sz="900" b="0" i="0">
                <a:solidFill>
                  <a:schemeClr val="accent1"/>
                </a:solidFill>
                <a:latin typeface="Aptos Light" panose="020B0004020202020204" pitchFamily="34" charset="0"/>
              </a:defRPr>
            </a:lvl1pPr>
          </a:lstStyle>
          <a:p>
            <a:pPr lvl="0"/>
            <a:r>
              <a:rPr lang="en-US"/>
              <a:t>Click to edit Master text styles</a:t>
            </a:r>
          </a:p>
        </p:txBody>
      </p:sp>
      <p:sp>
        <p:nvSpPr>
          <p:cNvPr id="37" name="Espace réservé du texte 15">
            <a:extLst>
              <a:ext uri="{FF2B5EF4-FFF2-40B4-BE49-F238E27FC236}">
                <a16:creationId xmlns:a16="http://schemas.microsoft.com/office/drawing/2014/main" id="{B9E6C90D-8D59-BEE7-A3F5-D0F86B49B9A6}"/>
              </a:ext>
            </a:extLst>
          </p:cNvPr>
          <p:cNvSpPr>
            <a:spLocks noGrp="1"/>
          </p:cNvSpPr>
          <p:nvPr>
            <p:ph type="body" sz="quarter" idx="36"/>
          </p:nvPr>
        </p:nvSpPr>
        <p:spPr>
          <a:xfrm>
            <a:off x="9242046" y="5465905"/>
            <a:ext cx="1287533" cy="393004"/>
          </a:xfrm>
        </p:spPr>
        <p:txBody>
          <a:bodyPr anchor="t">
            <a:noAutofit/>
          </a:bodyPr>
          <a:lstStyle>
            <a:lvl1pPr marL="0" indent="0" algn="ctr">
              <a:buFontTx/>
              <a:buNone/>
              <a:defRPr sz="900" b="0" i="0">
                <a:solidFill>
                  <a:schemeClr val="accent1"/>
                </a:solidFill>
                <a:latin typeface="Aptos Light" panose="020B0004020202020204" pitchFamily="34" charset="0"/>
              </a:defRPr>
            </a:lvl1pPr>
          </a:lstStyle>
          <a:p>
            <a:pPr lvl="0"/>
            <a:r>
              <a:rPr lang="en-US"/>
              <a:t>Click to edit Master text styles</a:t>
            </a:r>
          </a:p>
        </p:txBody>
      </p:sp>
      <p:sp>
        <p:nvSpPr>
          <p:cNvPr id="41" name="Espace réservé du texte 15">
            <a:extLst>
              <a:ext uri="{FF2B5EF4-FFF2-40B4-BE49-F238E27FC236}">
                <a16:creationId xmlns:a16="http://schemas.microsoft.com/office/drawing/2014/main" id="{07DB7254-0755-7D0D-9B6F-DD585A5B1F0D}"/>
              </a:ext>
            </a:extLst>
          </p:cNvPr>
          <p:cNvSpPr>
            <a:spLocks noGrp="1"/>
          </p:cNvSpPr>
          <p:nvPr>
            <p:ph type="body" sz="quarter" idx="37"/>
          </p:nvPr>
        </p:nvSpPr>
        <p:spPr>
          <a:xfrm>
            <a:off x="5380464" y="6047796"/>
            <a:ext cx="5814133" cy="393004"/>
          </a:xfrm>
        </p:spPr>
        <p:txBody>
          <a:bodyPr anchor="b">
            <a:noAutofit/>
          </a:bodyPr>
          <a:lstStyle>
            <a:lvl1pPr marL="0" indent="0" algn="r">
              <a:buFontTx/>
              <a:buNone/>
              <a:defRPr sz="800" b="0" i="0">
                <a:solidFill>
                  <a:schemeClr val="accent1"/>
                </a:solidFill>
                <a:latin typeface="Aptos Light" panose="020B00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530889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M - Bio 2">
    <p:bg>
      <p:bgPr>
        <a:solidFill>
          <a:schemeClr val="accent1"/>
        </a:solidFill>
        <a:effectLst/>
      </p:bgPr>
    </p:bg>
    <p:spTree>
      <p:nvGrpSpPr>
        <p:cNvPr id="1" name=""/>
        <p:cNvGrpSpPr/>
        <p:nvPr/>
      </p:nvGrpSpPr>
      <p:grpSpPr>
        <a:xfrm>
          <a:off x="0" y="0"/>
          <a:ext cx="0" cy="0"/>
          <a:chOff x="0" y="0"/>
          <a:chExt cx="0" cy="0"/>
        </a:xfrm>
      </p:grpSpPr>
      <p:sp>
        <p:nvSpPr>
          <p:cNvPr id="3" name="Espace réservé du numéro de diapositive 5">
            <a:extLst>
              <a:ext uri="{FF2B5EF4-FFF2-40B4-BE49-F238E27FC236}">
                <a16:creationId xmlns:a16="http://schemas.microsoft.com/office/drawing/2014/main" id="{130A255E-24D7-15DD-2882-05B53DF8538A}"/>
              </a:ext>
            </a:extLst>
          </p:cNvPr>
          <p:cNvSpPr>
            <a:spLocks noGrp="1"/>
          </p:cNvSpPr>
          <p:nvPr>
            <p:ph type="sldNum" sz="quarter" idx="4"/>
          </p:nvPr>
        </p:nvSpPr>
        <p:spPr>
          <a:xfrm>
            <a:off x="11474458" y="439390"/>
            <a:ext cx="385654" cy="379056"/>
          </a:xfrm>
          <a:prstGeom prst="rect">
            <a:avLst/>
          </a:prstGeom>
        </p:spPr>
        <p:txBody>
          <a:bodyPr vert="horz" lIns="0" tIns="45720" rIns="91440" bIns="45720" rtlCol="0" anchor="ctr"/>
          <a:lstStyle>
            <a:lvl1pPr algn="l">
              <a:defRPr sz="900">
                <a:solidFill>
                  <a:schemeClr val="accent2"/>
                </a:solidFill>
              </a:defRPr>
            </a:lvl1pPr>
          </a:lstStyle>
          <a:p>
            <a:fld id="{C4E1BBE1-044A-2F4F-B795-1B7344985375}" type="slidenum">
              <a:rPr lang="fr-FR" smtClean="0"/>
              <a:pPr/>
              <a:t>‹#›</a:t>
            </a:fld>
            <a:endParaRPr lang="fr-FR"/>
          </a:p>
        </p:txBody>
      </p:sp>
      <p:cxnSp>
        <p:nvCxnSpPr>
          <p:cNvPr id="4" name="Connecteur droit 3">
            <a:extLst>
              <a:ext uri="{FF2B5EF4-FFF2-40B4-BE49-F238E27FC236}">
                <a16:creationId xmlns:a16="http://schemas.microsoft.com/office/drawing/2014/main" id="{41A4C057-3626-7097-7513-2706984142B1}"/>
              </a:ext>
            </a:extLst>
          </p:cNvPr>
          <p:cNvCxnSpPr/>
          <p:nvPr userDrawn="1"/>
        </p:nvCxnSpPr>
        <p:spPr>
          <a:xfrm>
            <a:off x="10942546" y="656888"/>
            <a:ext cx="387350" cy="0"/>
          </a:xfrm>
          <a:prstGeom prst="line">
            <a:avLst/>
          </a:prstGeom>
          <a:ln w="6350">
            <a:solidFill>
              <a:schemeClr val="accent2"/>
            </a:solidFill>
          </a:ln>
        </p:spPr>
        <p:style>
          <a:lnRef idx="2">
            <a:schemeClr val="accent1"/>
          </a:lnRef>
          <a:fillRef idx="0">
            <a:schemeClr val="accent1"/>
          </a:fillRef>
          <a:effectRef idx="1">
            <a:schemeClr val="accent1"/>
          </a:effectRef>
          <a:fontRef idx="minor">
            <a:schemeClr val="tx1"/>
          </a:fontRef>
        </p:style>
      </p:cxnSp>
      <p:sp>
        <p:nvSpPr>
          <p:cNvPr id="5" name="ZoneTexte 4">
            <a:extLst>
              <a:ext uri="{FF2B5EF4-FFF2-40B4-BE49-F238E27FC236}">
                <a16:creationId xmlns:a16="http://schemas.microsoft.com/office/drawing/2014/main" id="{28A16263-5AC3-0DB6-48F1-77371630BC60}"/>
              </a:ext>
            </a:extLst>
          </p:cNvPr>
          <p:cNvSpPr txBox="1"/>
          <p:nvPr userDrawn="1"/>
        </p:nvSpPr>
        <p:spPr>
          <a:xfrm>
            <a:off x="11297624" y="439390"/>
            <a:ext cx="233847" cy="378992"/>
          </a:xfrm>
          <a:prstGeom prst="rect">
            <a:avLst/>
          </a:prstGeom>
          <a:noFill/>
        </p:spPr>
        <p:txBody>
          <a:bodyPr wrap="square" rtlCol="0" anchor="ctr">
            <a:noAutofit/>
          </a:bodyPr>
          <a:lstStyle/>
          <a:p>
            <a:pPr algn="r"/>
            <a:r>
              <a:rPr lang="fr-FR" sz="900">
                <a:solidFill>
                  <a:schemeClr val="accent2"/>
                </a:solidFill>
              </a:rPr>
              <a:t>P</a:t>
            </a:r>
          </a:p>
        </p:txBody>
      </p:sp>
      <p:sp>
        <p:nvSpPr>
          <p:cNvPr id="7" name="Espace réservé pour une image  6">
            <a:extLst>
              <a:ext uri="{FF2B5EF4-FFF2-40B4-BE49-F238E27FC236}">
                <a16:creationId xmlns:a16="http://schemas.microsoft.com/office/drawing/2014/main" id="{C2043B68-A4A6-0A14-AABE-33F4F792FFDD}"/>
              </a:ext>
            </a:extLst>
          </p:cNvPr>
          <p:cNvSpPr>
            <a:spLocks noGrp="1"/>
          </p:cNvSpPr>
          <p:nvPr>
            <p:ph type="pic" sz="quarter" idx="10"/>
          </p:nvPr>
        </p:nvSpPr>
        <p:spPr>
          <a:xfrm>
            <a:off x="636104" y="1484243"/>
            <a:ext cx="1800000" cy="1800000"/>
          </a:xfrm>
          <a:prstGeom prst="ellipse">
            <a:avLst/>
          </a:prstGeom>
          <a:solidFill>
            <a:srgbClr val="6E7C92"/>
          </a:solidFill>
          <a:ln>
            <a:noFill/>
          </a:ln>
        </p:spPr>
        <p:txBody>
          <a:bodyPr anchor="ctr">
            <a:normAutofit/>
          </a:bodyPr>
          <a:lstStyle>
            <a:lvl1pPr algn="ctr">
              <a:defRPr sz="1000" i="1"/>
            </a:lvl1pPr>
          </a:lstStyle>
          <a:p>
            <a:r>
              <a:rPr lang="en-US"/>
              <a:t>Click icon to add picture</a:t>
            </a:r>
            <a:endParaRPr lang="en-GB"/>
          </a:p>
        </p:txBody>
      </p:sp>
      <p:sp>
        <p:nvSpPr>
          <p:cNvPr id="10" name="Espace réservé du texte 9">
            <a:extLst>
              <a:ext uri="{FF2B5EF4-FFF2-40B4-BE49-F238E27FC236}">
                <a16:creationId xmlns:a16="http://schemas.microsoft.com/office/drawing/2014/main" id="{2281A48E-F654-59DB-4CDD-02E0B95D62C0}"/>
              </a:ext>
            </a:extLst>
          </p:cNvPr>
          <p:cNvSpPr>
            <a:spLocks noGrp="1"/>
          </p:cNvSpPr>
          <p:nvPr>
            <p:ph type="body" sz="quarter" idx="12"/>
          </p:nvPr>
        </p:nvSpPr>
        <p:spPr>
          <a:xfrm>
            <a:off x="2538148" y="2737208"/>
            <a:ext cx="1734908" cy="728662"/>
          </a:xfrm>
        </p:spPr>
        <p:txBody>
          <a:bodyPr>
            <a:noAutofit/>
          </a:bodyPr>
          <a:lstStyle>
            <a:lvl1pPr>
              <a:lnSpc>
                <a:spcPct val="100000"/>
              </a:lnSpc>
              <a:defRPr sz="900">
                <a:solidFill>
                  <a:schemeClr val="bg1"/>
                </a:solidFill>
              </a:defRPr>
            </a:lvl1pPr>
            <a:lvl2pPr>
              <a:defRPr sz="900"/>
            </a:lvl2pPr>
            <a:lvl3pPr>
              <a:defRPr sz="900"/>
            </a:lvl3pPr>
            <a:lvl4pPr>
              <a:defRPr sz="900"/>
            </a:lvl4pPr>
            <a:lvl5pPr>
              <a:defRPr sz="900"/>
            </a:lvl5pPr>
          </a:lstStyle>
          <a:p>
            <a:pPr lvl="0"/>
            <a:r>
              <a:rPr lang="en-US"/>
              <a:t>Click to edit Master text styles</a:t>
            </a:r>
          </a:p>
        </p:txBody>
      </p:sp>
      <p:sp>
        <p:nvSpPr>
          <p:cNvPr id="11" name="Espace réservé pour une image  6">
            <a:extLst>
              <a:ext uri="{FF2B5EF4-FFF2-40B4-BE49-F238E27FC236}">
                <a16:creationId xmlns:a16="http://schemas.microsoft.com/office/drawing/2014/main" id="{FC116816-0967-45F1-42C4-EAB7A4298487}"/>
              </a:ext>
            </a:extLst>
          </p:cNvPr>
          <p:cNvSpPr>
            <a:spLocks noGrp="1"/>
          </p:cNvSpPr>
          <p:nvPr>
            <p:ph type="pic" sz="quarter" idx="13"/>
          </p:nvPr>
        </p:nvSpPr>
        <p:spPr>
          <a:xfrm>
            <a:off x="636104" y="4028339"/>
            <a:ext cx="1800000" cy="1800000"/>
          </a:xfrm>
          <a:prstGeom prst="ellipse">
            <a:avLst/>
          </a:prstGeom>
          <a:solidFill>
            <a:srgbClr val="6E7C92"/>
          </a:solidFill>
          <a:ln>
            <a:noFill/>
          </a:ln>
        </p:spPr>
        <p:txBody>
          <a:bodyPr anchor="ctr">
            <a:normAutofit/>
          </a:bodyPr>
          <a:lstStyle>
            <a:lvl1pPr algn="ctr">
              <a:defRPr sz="1000" i="1"/>
            </a:lvl1pPr>
          </a:lstStyle>
          <a:p>
            <a:r>
              <a:rPr lang="en-US"/>
              <a:t>Click icon to add picture</a:t>
            </a:r>
            <a:endParaRPr lang="en-GB"/>
          </a:p>
        </p:txBody>
      </p:sp>
      <p:sp>
        <p:nvSpPr>
          <p:cNvPr id="12" name="Espace réservé du texte 9">
            <a:extLst>
              <a:ext uri="{FF2B5EF4-FFF2-40B4-BE49-F238E27FC236}">
                <a16:creationId xmlns:a16="http://schemas.microsoft.com/office/drawing/2014/main" id="{3CA3F465-6C28-A59C-2613-A54520A2CABF}"/>
              </a:ext>
            </a:extLst>
          </p:cNvPr>
          <p:cNvSpPr>
            <a:spLocks noGrp="1"/>
          </p:cNvSpPr>
          <p:nvPr>
            <p:ph type="body" sz="quarter" idx="14"/>
          </p:nvPr>
        </p:nvSpPr>
        <p:spPr>
          <a:xfrm>
            <a:off x="2538148" y="5281304"/>
            <a:ext cx="1734908" cy="728662"/>
          </a:xfrm>
        </p:spPr>
        <p:txBody>
          <a:bodyPr>
            <a:noAutofit/>
          </a:bodyPr>
          <a:lstStyle>
            <a:lvl1pPr>
              <a:lnSpc>
                <a:spcPct val="100000"/>
              </a:lnSpc>
              <a:defRPr sz="900">
                <a:solidFill>
                  <a:schemeClr val="bg1"/>
                </a:solidFill>
              </a:defRPr>
            </a:lvl1pPr>
            <a:lvl2pPr>
              <a:defRPr sz="900"/>
            </a:lvl2pPr>
            <a:lvl3pPr>
              <a:defRPr sz="900"/>
            </a:lvl3pPr>
            <a:lvl4pPr>
              <a:defRPr sz="900"/>
            </a:lvl4pPr>
            <a:lvl5pPr>
              <a:defRPr sz="900"/>
            </a:lvl5pPr>
          </a:lstStyle>
          <a:p>
            <a:pPr lvl="0"/>
            <a:r>
              <a:rPr lang="en-US"/>
              <a:t>Click to edit Master text styles</a:t>
            </a:r>
          </a:p>
        </p:txBody>
      </p:sp>
      <p:sp>
        <p:nvSpPr>
          <p:cNvPr id="13" name="Espace réservé du texte 9">
            <a:extLst>
              <a:ext uri="{FF2B5EF4-FFF2-40B4-BE49-F238E27FC236}">
                <a16:creationId xmlns:a16="http://schemas.microsoft.com/office/drawing/2014/main" id="{ADC1BA17-ADC7-B138-592E-D8E45BA51FCA}"/>
              </a:ext>
            </a:extLst>
          </p:cNvPr>
          <p:cNvSpPr>
            <a:spLocks noGrp="1"/>
          </p:cNvSpPr>
          <p:nvPr>
            <p:ph type="body" sz="quarter" idx="15"/>
          </p:nvPr>
        </p:nvSpPr>
        <p:spPr>
          <a:xfrm>
            <a:off x="4700588" y="1484243"/>
            <a:ext cx="6241957" cy="1981628"/>
          </a:xfrm>
        </p:spPr>
        <p:txBody>
          <a:bodyPr>
            <a:noAutofit/>
          </a:bodyPr>
          <a:lstStyle>
            <a:lvl1pPr algn="just">
              <a:lnSpc>
                <a:spcPts val="1460"/>
              </a:lnSpc>
              <a:defRPr sz="1050">
                <a:solidFill>
                  <a:schemeClr val="bg1"/>
                </a:solidFill>
              </a:defRPr>
            </a:lvl1pPr>
            <a:lvl2pPr>
              <a:defRPr sz="900"/>
            </a:lvl2pPr>
            <a:lvl3pPr>
              <a:defRPr sz="900"/>
            </a:lvl3pPr>
            <a:lvl4pPr>
              <a:defRPr sz="900"/>
            </a:lvl4pPr>
            <a:lvl5pPr>
              <a:defRPr sz="900"/>
            </a:lvl5pPr>
          </a:lstStyle>
          <a:p>
            <a:pPr lvl="0"/>
            <a:r>
              <a:rPr lang="en-US"/>
              <a:t>Click to edit Master text styles</a:t>
            </a:r>
          </a:p>
        </p:txBody>
      </p:sp>
      <p:sp>
        <p:nvSpPr>
          <p:cNvPr id="14" name="Espace réservé du texte 9">
            <a:extLst>
              <a:ext uri="{FF2B5EF4-FFF2-40B4-BE49-F238E27FC236}">
                <a16:creationId xmlns:a16="http://schemas.microsoft.com/office/drawing/2014/main" id="{D905E7A0-603D-C6CA-2493-AF972FEFF924}"/>
              </a:ext>
            </a:extLst>
          </p:cNvPr>
          <p:cNvSpPr>
            <a:spLocks noGrp="1"/>
          </p:cNvSpPr>
          <p:nvPr>
            <p:ph type="body" sz="quarter" idx="16"/>
          </p:nvPr>
        </p:nvSpPr>
        <p:spPr>
          <a:xfrm>
            <a:off x="4700588" y="4028339"/>
            <a:ext cx="6241957" cy="2152157"/>
          </a:xfrm>
        </p:spPr>
        <p:txBody>
          <a:bodyPr>
            <a:noAutofit/>
          </a:bodyPr>
          <a:lstStyle>
            <a:lvl1pPr algn="just">
              <a:lnSpc>
                <a:spcPts val="1460"/>
              </a:lnSpc>
              <a:defRPr sz="1050">
                <a:solidFill>
                  <a:schemeClr val="bg1"/>
                </a:solidFill>
              </a:defRPr>
            </a:lvl1pPr>
            <a:lvl2pPr>
              <a:defRPr sz="900"/>
            </a:lvl2pPr>
            <a:lvl3pPr>
              <a:defRPr sz="900"/>
            </a:lvl3pPr>
            <a:lvl4pPr>
              <a:defRPr sz="900"/>
            </a:lvl4pPr>
            <a:lvl5pPr>
              <a:defRPr sz="900"/>
            </a:lvl5pPr>
          </a:lstStyle>
          <a:p>
            <a:pPr lvl="0"/>
            <a:r>
              <a:rPr lang="en-US"/>
              <a:t>Click to edit Master text styles</a:t>
            </a:r>
          </a:p>
        </p:txBody>
      </p:sp>
      <p:sp>
        <p:nvSpPr>
          <p:cNvPr id="16" name="Espace réservé du titre 1">
            <a:extLst>
              <a:ext uri="{FF2B5EF4-FFF2-40B4-BE49-F238E27FC236}">
                <a16:creationId xmlns:a16="http://schemas.microsoft.com/office/drawing/2014/main" id="{5D033529-F7F9-3F83-A292-E520707F8204}"/>
              </a:ext>
            </a:extLst>
          </p:cNvPr>
          <p:cNvSpPr>
            <a:spLocks noGrp="1"/>
          </p:cNvSpPr>
          <p:nvPr>
            <p:ph type="title"/>
          </p:nvPr>
        </p:nvSpPr>
        <p:spPr>
          <a:xfrm>
            <a:off x="541267" y="432000"/>
            <a:ext cx="9233008" cy="378992"/>
          </a:xfrm>
          <a:prstGeom prst="rect">
            <a:avLst/>
          </a:prstGeom>
        </p:spPr>
        <p:txBody>
          <a:bodyPr vert="horz" lIns="91440" tIns="45720" rIns="91440" bIns="45720" rtlCol="0" anchor="t">
            <a:noAutofit/>
          </a:bodyPr>
          <a:lstStyle>
            <a:lvl1pPr>
              <a:defRPr sz="2200" spc="120" baseline="0">
                <a:solidFill>
                  <a:schemeClr val="bg1"/>
                </a:solidFill>
              </a:defRPr>
            </a:lvl1pPr>
          </a:lstStyle>
          <a:p>
            <a:r>
              <a:rPr lang="en-US"/>
              <a:t>Click to edit Master title style</a:t>
            </a:r>
            <a:endParaRPr lang="fr-FR"/>
          </a:p>
        </p:txBody>
      </p:sp>
      <p:sp>
        <p:nvSpPr>
          <p:cNvPr id="17" name="Espace réservé du texte 2">
            <a:extLst>
              <a:ext uri="{FF2B5EF4-FFF2-40B4-BE49-F238E27FC236}">
                <a16:creationId xmlns:a16="http://schemas.microsoft.com/office/drawing/2014/main" id="{FA69E356-3AA1-C1AF-0B9F-CC402A406177}"/>
              </a:ext>
            </a:extLst>
          </p:cNvPr>
          <p:cNvSpPr>
            <a:spLocks noGrp="1"/>
          </p:cNvSpPr>
          <p:nvPr>
            <p:ph type="body" idx="25"/>
          </p:nvPr>
        </p:nvSpPr>
        <p:spPr>
          <a:xfrm>
            <a:off x="541267" y="842132"/>
            <a:ext cx="9233008" cy="360000"/>
          </a:xfrm>
        </p:spPr>
        <p:txBody>
          <a:bodyPr anchor="t">
            <a:noAutofit/>
          </a:bodyPr>
          <a:lstStyle>
            <a:lvl1pPr marL="0" indent="0">
              <a:lnSpc>
                <a:spcPts val="1420"/>
              </a:lnSpc>
              <a:buNone/>
              <a:defRPr sz="1600" b="1" i="0">
                <a:solidFill>
                  <a:schemeClr val="accent3"/>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40964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M - Bio 3">
    <p:bg>
      <p:bgPr>
        <a:solidFill>
          <a:schemeClr val="accent1"/>
        </a:solidFill>
        <a:effectLst/>
      </p:bgPr>
    </p:bg>
    <p:spTree>
      <p:nvGrpSpPr>
        <p:cNvPr id="1" name=""/>
        <p:cNvGrpSpPr/>
        <p:nvPr/>
      </p:nvGrpSpPr>
      <p:grpSpPr>
        <a:xfrm>
          <a:off x="0" y="0"/>
          <a:ext cx="0" cy="0"/>
          <a:chOff x="0" y="0"/>
          <a:chExt cx="0" cy="0"/>
        </a:xfrm>
      </p:grpSpPr>
      <p:sp>
        <p:nvSpPr>
          <p:cNvPr id="3" name="Espace réservé du numéro de diapositive 5">
            <a:extLst>
              <a:ext uri="{FF2B5EF4-FFF2-40B4-BE49-F238E27FC236}">
                <a16:creationId xmlns:a16="http://schemas.microsoft.com/office/drawing/2014/main" id="{130A255E-24D7-15DD-2882-05B53DF8538A}"/>
              </a:ext>
            </a:extLst>
          </p:cNvPr>
          <p:cNvSpPr>
            <a:spLocks noGrp="1"/>
          </p:cNvSpPr>
          <p:nvPr>
            <p:ph type="sldNum" sz="quarter" idx="4"/>
          </p:nvPr>
        </p:nvSpPr>
        <p:spPr>
          <a:xfrm>
            <a:off x="11474458" y="439390"/>
            <a:ext cx="385654" cy="379056"/>
          </a:xfrm>
          <a:prstGeom prst="rect">
            <a:avLst/>
          </a:prstGeom>
        </p:spPr>
        <p:txBody>
          <a:bodyPr vert="horz" lIns="0" tIns="45720" rIns="91440" bIns="45720" rtlCol="0" anchor="ctr"/>
          <a:lstStyle>
            <a:lvl1pPr algn="l">
              <a:defRPr sz="900">
                <a:solidFill>
                  <a:schemeClr val="accent2"/>
                </a:solidFill>
              </a:defRPr>
            </a:lvl1pPr>
          </a:lstStyle>
          <a:p>
            <a:fld id="{C4E1BBE1-044A-2F4F-B795-1B7344985375}" type="slidenum">
              <a:rPr lang="fr-FR" smtClean="0"/>
              <a:pPr/>
              <a:t>‹#›</a:t>
            </a:fld>
            <a:endParaRPr lang="fr-FR"/>
          </a:p>
        </p:txBody>
      </p:sp>
      <p:cxnSp>
        <p:nvCxnSpPr>
          <p:cNvPr id="4" name="Connecteur droit 3">
            <a:extLst>
              <a:ext uri="{FF2B5EF4-FFF2-40B4-BE49-F238E27FC236}">
                <a16:creationId xmlns:a16="http://schemas.microsoft.com/office/drawing/2014/main" id="{41A4C057-3626-7097-7513-2706984142B1}"/>
              </a:ext>
            </a:extLst>
          </p:cNvPr>
          <p:cNvCxnSpPr/>
          <p:nvPr userDrawn="1"/>
        </p:nvCxnSpPr>
        <p:spPr>
          <a:xfrm>
            <a:off x="10942546" y="656888"/>
            <a:ext cx="387350" cy="0"/>
          </a:xfrm>
          <a:prstGeom prst="line">
            <a:avLst/>
          </a:prstGeom>
          <a:ln w="6350">
            <a:solidFill>
              <a:schemeClr val="accent2"/>
            </a:solidFill>
          </a:ln>
        </p:spPr>
        <p:style>
          <a:lnRef idx="2">
            <a:schemeClr val="accent1"/>
          </a:lnRef>
          <a:fillRef idx="0">
            <a:schemeClr val="accent1"/>
          </a:fillRef>
          <a:effectRef idx="1">
            <a:schemeClr val="accent1"/>
          </a:effectRef>
          <a:fontRef idx="minor">
            <a:schemeClr val="tx1"/>
          </a:fontRef>
        </p:style>
      </p:cxnSp>
      <p:sp>
        <p:nvSpPr>
          <p:cNvPr id="5" name="ZoneTexte 4">
            <a:extLst>
              <a:ext uri="{FF2B5EF4-FFF2-40B4-BE49-F238E27FC236}">
                <a16:creationId xmlns:a16="http://schemas.microsoft.com/office/drawing/2014/main" id="{28A16263-5AC3-0DB6-48F1-77371630BC60}"/>
              </a:ext>
            </a:extLst>
          </p:cNvPr>
          <p:cNvSpPr txBox="1"/>
          <p:nvPr userDrawn="1"/>
        </p:nvSpPr>
        <p:spPr>
          <a:xfrm>
            <a:off x="11297624" y="439390"/>
            <a:ext cx="233847" cy="378992"/>
          </a:xfrm>
          <a:prstGeom prst="rect">
            <a:avLst/>
          </a:prstGeom>
          <a:noFill/>
        </p:spPr>
        <p:txBody>
          <a:bodyPr wrap="square" rtlCol="0" anchor="ctr">
            <a:noAutofit/>
          </a:bodyPr>
          <a:lstStyle/>
          <a:p>
            <a:pPr algn="r"/>
            <a:r>
              <a:rPr lang="fr-FR" sz="900">
                <a:solidFill>
                  <a:schemeClr val="accent2"/>
                </a:solidFill>
              </a:rPr>
              <a:t>P</a:t>
            </a:r>
          </a:p>
        </p:txBody>
      </p:sp>
      <p:sp>
        <p:nvSpPr>
          <p:cNvPr id="7" name="Espace réservé pour une image  6">
            <a:extLst>
              <a:ext uri="{FF2B5EF4-FFF2-40B4-BE49-F238E27FC236}">
                <a16:creationId xmlns:a16="http://schemas.microsoft.com/office/drawing/2014/main" id="{C2043B68-A4A6-0A14-AABE-33F4F792FFDD}"/>
              </a:ext>
            </a:extLst>
          </p:cNvPr>
          <p:cNvSpPr>
            <a:spLocks noGrp="1" noChangeAspect="1"/>
          </p:cNvSpPr>
          <p:nvPr>
            <p:ph type="pic" sz="quarter" idx="10"/>
          </p:nvPr>
        </p:nvSpPr>
        <p:spPr>
          <a:xfrm>
            <a:off x="669557" y="1361582"/>
            <a:ext cx="1296000" cy="1296000"/>
          </a:xfrm>
          <a:prstGeom prst="ellipse">
            <a:avLst/>
          </a:prstGeom>
          <a:solidFill>
            <a:srgbClr val="6E7C92"/>
          </a:solidFill>
          <a:ln>
            <a:noFill/>
          </a:ln>
        </p:spPr>
        <p:txBody>
          <a:bodyPr anchor="ctr">
            <a:normAutofit/>
          </a:bodyPr>
          <a:lstStyle>
            <a:lvl1pPr algn="ctr">
              <a:defRPr sz="1000" i="1"/>
            </a:lvl1pPr>
          </a:lstStyle>
          <a:p>
            <a:r>
              <a:rPr lang="en-US"/>
              <a:t>Click icon to add picture</a:t>
            </a:r>
            <a:endParaRPr lang="en-GB"/>
          </a:p>
        </p:txBody>
      </p:sp>
      <p:sp>
        <p:nvSpPr>
          <p:cNvPr id="13" name="Espace réservé du texte 9">
            <a:extLst>
              <a:ext uri="{FF2B5EF4-FFF2-40B4-BE49-F238E27FC236}">
                <a16:creationId xmlns:a16="http://schemas.microsoft.com/office/drawing/2014/main" id="{ADC1BA17-ADC7-B138-592E-D8E45BA51FCA}"/>
              </a:ext>
            </a:extLst>
          </p:cNvPr>
          <p:cNvSpPr>
            <a:spLocks noGrp="1"/>
          </p:cNvSpPr>
          <p:nvPr>
            <p:ph type="body" sz="quarter" idx="15"/>
          </p:nvPr>
        </p:nvSpPr>
        <p:spPr>
          <a:xfrm>
            <a:off x="4456729" y="1361582"/>
            <a:ext cx="6241957" cy="1296000"/>
          </a:xfrm>
        </p:spPr>
        <p:txBody>
          <a:bodyPr>
            <a:noAutofit/>
          </a:bodyPr>
          <a:lstStyle>
            <a:lvl1pPr algn="just">
              <a:lnSpc>
                <a:spcPct val="100000"/>
              </a:lnSpc>
              <a:defRPr sz="1050">
                <a:solidFill>
                  <a:schemeClr val="bg1"/>
                </a:solidFill>
              </a:defRPr>
            </a:lvl1pPr>
            <a:lvl2pPr>
              <a:defRPr sz="900"/>
            </a:lvl2pPr>
            <a:lvl3pPr>
              <a:defRPr sz="900"/>
            </a:lvl3pPr>
            <a:lvl4pPr>
              <a:defRPr sz="900"/>
            </a:lvl4pPr>
            <a:lvl5pPr>
              <a:defRPr sz="900"/>
            </a:lvl5pPr>
          </a:lstStyle>
          <a:p>
            <a:pPr lvl="0"/>
            <a:r>
              <a:rPr lang="en-US"/>
              <a:t>Click to edit Master text styles</a:t>
            </a:r>
          </a:p>
        </p:txBody>
      </p:sp>
      <p:sp>
        <p:nvSpPr>
          <p:cNvPr id="16" name="Espace réservé du titre 1">
            <a:extLst>
              <a:ext uri="{FF2B5EF4-FFF2-40B4-BE49-F238E27FC236}">
                <a16:creationId xmlns:a16="http://schemas.microsoft.com/office/drawing/2014/main" id="{5D033529-F7F9-3F83-A292-E520707F8204}"/>
              </a:ext>
            </a:extLst>
          </p:cNvPr>
          <p:cNvSpPr>
            <a:spLocks noGrp="1"/>
          </p:cNvSpPr>
          <p:nvPr>
            <p:ph type="title"/>
          </p:nvPr>
        </p:nvSpPr>
        <p:spPr>
          <a:xfrm>
            <a:off x="541267" y="432000"/>
            <a:ext cx="9233008" cy="378992"/>
          </a:xfrm>
          <a:prstGeom prst="rect">
            <a:avLst/>
          </a:prstGeom>
        </p:spPr>
        <p:txBody>
          <a:bodyPr vert="horz" lIns="91440" tIns="45720" rIns="91440" bIns="45720" rtlCol="0" anchor="t">
            <a:noAutofit/>
          </a:bodyPr>
          <a:lstStyle>
            <a:lvl1pPr>
              <a:defRPr sz="2200" spc="120" baseline="0">
                <a:solidFill>
                  <a:schemeClr val="bg1"/>
                </a:solidFill>
              </a:defRPr>
            </a:lvl1pPr>
          </a:lstStyle>
          <a:p>
            <a:r>
              <a:rPr lang="en-US"/>
              <a:t>Click to edit Master title style</a:t>
            </a:r>
            <a:endParaRPr lang="fr-FR"/>
          </a:p>
        </p:txBody>
      </p:sp>
      <p:sp>
        <p:nvSpPr>
          <p:cNvPr id="17" name="Espace réservé du texte 2">
            <a:extLst>
              <a:ext uri="{FF2B5EF4-FFF2-40B4-BE49-F238E27FC236}">
                <a16:creationId xmlns:a16="http://schemas.microsoft.com/office/drawing/2014/main" id="{FA69E356-3AA1-C1AF-0B9F-CC402A406177}"/>
              </a:ext>
            </a:extLst>
          </p:cNvPr>
          <p:cNvSpPr>
            <a:spLocks noGrp="1"/>
          </p:cNvSpPr>
          <p:nvPr>
            <p:ph type="body" idx="25"/>
          </p:nvPr>
        </p:nvSpPr>
        <p:spPr>
          <a:xfrm>
            <a:off x="541267" y="842132"/>
            <a:ext cx="9233008" cy="360000"/>
          </a:xfrm>
        </p:spPr>
        <p:txBody>
          <a:bodyPr anchor="t">
            <a:noAutofit/>
          </a:bodyPr>
          <a:lstStyle>
            <a:lvl1pPr marL="0" indent="0">
              <a:lnSpc>
                <a:spcPts val="1420"/>
              </a:lnSpc>
              <a:buNone/>
              <a:defRPr sz="1600" b="1" i="0">
                <a:solidFill>
                  <a:schemeClr val="accent3"/>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Espace réservé du texte 9">
            <a:extLst>
              <a:ext uri="{FF2B5EF4-FFF2-40B4-BE49-F238E27FC236}">
                <a16:creationId xmlns:a16="http://schemas.microsoft.com/office/drawing/2014/main" id="{7FDD94FB-2B13-0738-ACE6-DFA375837A20}"/>
              </a:ext>
            </a:extLst>
          </p:cNvPr>
          <p:cNvSpPr>
            <a:spLocks noGrp="1"/>
          </p:cNvSpPr>
          <p:nvPr>
            <p:ph type="body" sz="quarter" idx="12"/>
          </p:nvPr>
        </p:nvSpPr>
        <p:spPr>
          <a:xfrm>
            <a:off x="2009532" y="2173413"/>
            <a:ext cx="1734908" cy="484169"/>
          </a:xfrm>
        </p:spPr>
        <p:txBody>
          <a:bodyPr>
            <a:noAutofit/>
          </a:bodyPr>
          <a:lstStyle>
            <a:lvl1pPr>
              <a:lnSpc>
                <a:spcPct val="100000"/>
              </a:lnSpc>
              <a:defRPr sz="900" b="1" i="0">
                <a:solidFill>
                  <a:schemeClr val="bg1"/>
                </a:solidFill>
                <a:latin typeface="Aptos" panose="020B0004020202020204" pitchFamily="34" charset="0"/>
              </a:defRPr>
            </a:lvl1pPr>
            <a:lvl2pPr>
              <a:defRPr sz="900"/>
            </a:lvl2pPr>
            <a:lvl3pPr>
              <a:defRPr sz="900"/>
            </a:lvl3pPr>
            <a:lvl4pPr>
              <a:defRPr sz="900"/>
            </a:lvl4pPr>
            <a:lvl5pPr>
              <a:defRPr sz="900"/>
            </a:lvl5pPr>
          </a:lstStyle>
          <a:p>
            <a:pPr lvl="0"/>
            <a:r>
              <a:rPr lang="en-US"/>
              <a:t>Click to edit Master text styles</a:t>
            </a:r>
          </a:p>
        </p:txBody>
      </p:sp>
      <p:sp>
        <p:nvSpPr>
          <p:cNvPr id="20" name="Espace réservé pour une image  6">
            <a:extLst>
              <a:ext uri="{FF2B5EF4-FFF2-40B4-BE49-F238E27FC236}">
                <a16:creationId xmlns:a16="http://schemas.microsoft.com/office/drawing/2014/main" id="{68207486-0D7E-E8E6-A761-6C9CF88C9DF9}"/>
              </a:ext>
            </a:extLst>
          </p:cNvPr>
          <p:cNvSpPr>
            <a:spLocks noGrp="1" noChangeAspect="1"/>
          </p:cNvSpPr>
          <p:nvPr>
            <p:ph type="pic" sz="quarter" idx="26"/>
          </p:nvPr>
        </p:nvSpPr>
        <p:spPr>
          <a:xfrm>
            <a:off x="669557" y="2900450"/>
            <a:ext cx="1296000" cy="1296000"/>
          </a:xfrm>
          <a:prstGeom prst="ellipse">
            <a:avLst/>
          </a:prstGeom>
          <a:solidFill>
            <a:srgbClr val="6E7C92"/>
          </a:solidFill>
          <a:ln>
            <a:noFill/>
          </a:ln>
        </p:spPr>
        <p:txBody>
          <a:bodyPr anchor="ctr">
            <a:normAutofit/>
          </a:bodyPr>
          <a:lstStyle>
            <a:lvl1pPr algn="ctr">
              <a:defRPr sz="1000" i="1"/>
            </a:lvl1pPr>
          </a:lstStyle>
          <a:p>
            <a:r>
              <a:rPr lang="en-US"/>
              <a:t>Click icon to add picture</a:t>
            </a:r>
            <a:endParaRPr lang="en-GB"/>
          </a:p>
        </p:txBody>
      </p:sp>
      <p:sp>
        <p:nvSpPr>
          <p:cNvPr id="21" name="Espace réservé du texte 9">
            <a:extLst>
              <a:ext uri="{FF2B5EF4-FFF2-40B4-BE49-F238E27FC236}">
                <a16:creationId xmlns:a16="http://schemas.microsoft.com/office/drawing/2014/main" id="{0104719F-16D6-C38F-9A46-335A2F2F18ED}"/>
              </a:ext>
            </a:extLst>
          </p:cNvPr>
          <p:cNvSpPr>
            <a:spLocks noGrp="1"/>
          </p:cNvSpPr>
          <p:nvPr>
            <p:ph type="body" sz="quarter" idx="27"/>
          </p:nvPr>
        </p:nvSpPr>
        <p:spPr>
          <a:xfrm>
            <a:off x="4456729" y="2900450"/>
            <a:ext cx="6241957" cy="1296000"/>
          </a:xfrm>
        </p:spPr>
        <p:txBody>
          <a:bodyPr>
            <a:noAutofit/>
          </a:bodyPr>
          <a:lstStyle>
            <a:lvl1pPr algn="just">
              <a:lnSpc>
                <a:spcPct val="100000"/>
              </a:lnSpc>
              <a:defRPr sz="1050">
                <a:solidFill>
                  <a:schemeClr val="bg1"/>
                </a:solidFill>
              </a:defRPr>
            </a:lvl1pPr>
            <a:lvl2pPr>
              <a:defRPr sz="900"/>
            </a:lvl2pPr>
            <a:lvl3pPr>
              <a:defRPr sz="900"/>
            </a:lvl3pPr>
            <a:lvl4pPr>
              <a:defRPr sz="900"/>
            </a:lvl4pPr>
            <a:lvl5pPr>
              <a:defRPr sz="900"/>
            </a:lvl5pPr>
          </a:lstStyle>
          <a:p>
            <a:pPr lvl="0"/>
            <a:r>
              <a:rPr lang="en-US"/>
              <a:t>Click to edit Master text styles</a:t>
            </a:r>
          </a:p>
        </p:txBody>
      </p:sp>
      <p:sp>
        <p:nvSpPr>
          <p:cNvPr id="22" name="Espace réservé du texte 9">
            <a:extLst>
              <a:ext uri="{FF2B5EF4-FFF2-40B4-BE49-F238E27FC236}">
                <a16:creationId xmlns:a16="http://schemas.microsoft.com/office/drawing/2014/main" id="{D4D46056-7CFE-A7F5-2D1B-56F3A4A19812}"/>
              </a:ext>
            </a:extLst>
          </p:cNvPr>
          <p:cNvSpPr>
            <a:spLocks noGrp="1"/>
          </p:cNvSpPr>
          <p:nvPr>
            <p:ph type="body" sz="quarter" idx="28"/>
          </p:nvPr>
        </p:nvSpPr>
        <p:spPr>
          <a:xfrm>
            <a:off x="2009532" y="3712281"/>
            <a:ext cx="1734908" cy="484169"/>
          </a:xfrm>
        </p:spPr>
        <p:txBody>
          <a:bodyPr>
            <a:noAutofit/>
          </a:bodyPr>
          <a:lstStyle>
            <a:lvl1pPr>
              <a:lnSpc>
                <a:spcPct val="100000"/>
              </a:lnSpc>
              <a:defRPr sz="900" b="1" i="0">
                <a:solidFill>
                  <a:schemeClr val="bg1"/>
                </a:solidFill>
                <a:latin typeface="Aptos" panose="020B0004020202020204" pitchFamily="34" charset="0"/>
              </a:defRPr>
            </a:lvl1pPr>
            <a:lvl2pPr>
              <a:defRPr sz="900"/>
            </a:lvl2pPr>
            <a:lvl3pPr>
              <a:defRPr sz="900"/>
            </a:lvl3pPr>
            <a:lvl4pPr>
              <a:defRPr sz="900"/>
            </a:lvl4pPr>
            <a:lvl5pPr>
              <a:defRPr sz="900"/>
            </a:lvl5pPr>
          </a:lstStyle>
          <a:p>
            <a:pPr lvl="0"/>
            <a:r>
              <a:rPr lang="en-US"/>
              <a:t>Click to edit Master text styles</a:t>
            </a:r>
          </a:p>
        </p:txBody>
      </p:sp>
      <p:sp>
        <p:nvSpPr>
          <p:cNvPr id="23" name="Espace réservé pour une image  6">
            <a:extLst>
              <a:ext uri="{FF2B5EF4-FFF2-40B4-BE49-F238E27FC236}">
                <a16:creationId xmlns:a16="http://schemas.microsoft.com/office/drawing/2014/main" id="{A43D9C77-C836-DF6C-ADF6-716C65F96F97}"/>
              </a:ext>
            </a:extLst>
          </p:cNvPr>
          <p:cNvSpPr>
            <a:spLocks noGrp="1" noChangeAspect="1"/>
          </p:cNvSpPr>
          <p:nvPr>
            <p:ph type="pic" sz="quarter" idx="29"/>
          </p:nvPr>
        </p:nvSpPr>
        <p:spPr>
          <a:xfrm>
            <a:off x="669557" y="4439318"/>
            <a:ext cx="1296000" cy="1296000"/>
          </a:xfrm>
          <a:prstGeom prst="ellipse">
            <a:avLst/>
          </a:prstGeom>
          <a:solidFill>
            <a:srgbClr val="6E7C92"/>
          </a:solidFill>
          <a:ln>
            <a:noFill/>
          </a:ln>
        </p:spPr>
        <p:txBody>
          <a:bodyPr anchor="ctr">
            <a:normAutofit/>
          </a:bodyPr>
          <a:lstStyle>
            <a:lvl1pPr algn="ctr">
              <a:defRPr sz="1000" i="1"/>
            </a:lvl1pPr>
          </a:lstStyle>
          <a:p>
            <a:r>
              <a:rPr lang="en-US"/>
              <a:t>Click icon to add picture</a:t>
            </a:r>
            <a:endParaRPr lang="en-GB"/>
          </a:p>
        </p:txBody>
      </p:sp>
      <p:sp>
        <p:nvSpPr>
          <p:cNvPr id="24" name="Espace réservé du texte 9">
            <a:extLst>
              <a:ext uri="{FF2B5EF4-FFF2-40B4-BE49-F238E27FC236}">
                <a16:creationId xmlns:a16="http://schemas.microsoft.com/office/drawing/2014/main" id="{E09B65CA-C89B-5AE3-B748-56E202B6F9FF}"/>
              </a:ext>
            </a:extLst>
          </p:cNvPr>
          <p:cNvSpPr>
            <a:spLocks noGrp="1"/>
          </p:cNvSpPr>
          <p:nvPr>
            <p:ph type="body" sz="quarter" idx="30"/>
          </p:nvPr>
        </p:nvSpPr>
        <p:spPr>
          <a:xfrm>
            <a:off x="4456729" y="4439318"/>
            <a:ext cx="6241957" cy="1296000"/>
          </a:xfrm>
        </p:spPr>
        <p:txBody>
          <a:bodyPr>
            <a:noAutofit/>
          </a:bodyPr>
          <a:lstStyle>
            <a:lvl1pPr algn="just">
              <a:lnSpc>
                <a:spcPct val="100000"/>
              </a:lnSpc>
              <a:defRPr sz="1050">
                <a:solidFill>
                  <a:schemeClr val="bg1"/>
                </a:solidFill>
              </a:defRPr>
            </a:lvl1pPr>
            <a:lvl2pPr>
              <a:defRPr sz="900"/>
            </a:lvl2pPr>
            <a:lvl3pPr>
              <a:defRPr sz="900"/>
            </a:lvl3pPr>
            <a:lvl4pPr>
              <a:defRPr sz="900"/>
            </a:lvl4pPr>
            <a:lvl5pPr>
              <a:defRPr sz="900"/>
            </a:lvl5pPr>
          </a:lstStyle>
          <a:p>
            <a:pPr lvl="0"/>
            <a:r>
              <a:rPr lang="en-US"/>
              <a:t>Click to edit Master text styles</a:t>
            </a:r>
          </a:p>
        </p:txBody>
      </p:sp>
      <p:sp>
        <p:nvSpPr>
          <p:cNvPr id="25" name="Espace réservé du texte 9">
            <a:extLst>
              <a:ext uri="{FF2B5EF4-FFF2-40B4-BE49-F238E27FC236}">
                <a16:creationId xmlns:a16="http://schemas.microsoft.com/office/drawing/2014/main" id="{6DF02185-3846-0CD4-19BE-EDBDDBF46D16}"/>
              </a:ext>
            </a:extLst>
          </p:cNvPr>
          <p:cNvSpPr>
            <a:spLocks noGrp="1"/>
          </p:cNvSpPr>
          <p:nvPr>
            <p:ph type="body" sz="quarter" idx="31"/>
          </p:nvPr>
        </p:nvSpPr>
        <p:spPr>
          <a:xfrm>
            <a:off x="2009532" y="5251149"/>
            <a:ext cx="1734908" cy="484169"/>
          </a:xfrm>
        </p:spPr>
        <p:txBody>
          <a:bodyPr>
            <a:noAutofit/>
          </a:bodyPr>
          <a:lstStyle>
            <a:lvl1pPr>
              <a:lnSpc>
                <a:spcPct val="100000"/>
              </a:lnSpc>
              <a:defRPr sz="900" b="1" i="0">
                <a:solidFill>
                  <a:schemeClr val="bg1"/>
                </a:solidFill>
                <a:latin typeface="Aptos" panose="020B0004020202020204" pitchFamily="34" charset="0"/>
              </a:defRPr>
            </a:lvl1pPr>
            <a:lvl2pPr>
              <a:defRPr sz="900"/>
            </a:lvl2pPr>
            <a:lvl3pPr>
              <a:defRPr sz="900"/>
            </a:lvl3pPr>
            <a:lvl4pPr>
              <a:defRPr sz="900"/>
            </a:lvl4pPr>
            <a:lvl5pPr>
              <a:defRPr sz="900"/>
            </a:lvl5pPr>
          </a:lstStyle>
          <a:p>
            <a:pPr lvl="0"/>
            <a:r>
              <a:rPr lang="en-US"/>
              <a:t>Click to edit Master text styles</a:t>
            </a:r>
          </a:p>
        </p:txBody>
      </p:sp>
    </p:spTree>
    <p:extLst>
      <p:ext uri="{BB962C8B-B14F-4D97-AF65-F5344CB8AC3E}">
        <p14:creationId xmlns:p14="http://schemas.microsoft.com/office/powerpoint/2010/main" val="9850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ur Team - 4">
    <p:bg>
      <p:bgPr>
        <a:solidFill>
          <a:schemeClr val="accent1"/>
        </a:solidFill>
        <a:effectLst/>
      </p:bgPr>
    </p:bg>
    <p:spTree>
      <p:nvGrpSpPr>
        <p:cNvPr id="1" name=""/>
        <p:cNvGrpSpPr/>
        <p:nvPr/>
      </p:nvGrpSpPr>
      <p:grpSpPr>
        <a:xfrm>
          <a:off x="0" y="0"/>
          <a:ext cx="0" cy="0"/>
          <a:chOff x="0" y="0"/>
          <a:chExt cx="0" cy="0"/>
        </a:xfrm>
      </p:grpSpPr>
      <p:sp>
        <p:nvSpPr>
          <p:cNvPr id="3" name="Espace réservé du numéro de diapositive 5">
            <a:extLst>
              <a:ext uri="{FF2B5EF4-FFF2-40B4-BE49-F238E27FC236}">
                <a16:creationId xmlns:a16="http://schemas.microsoft.com/office/drawing/2014/main" id="{130A255E-24D7-15DD-2882-05B53DF8538A}"/>
              </a:ext>
            </a:extLst>
          </p:cNvPr>
          <p:cNvSpPr>
            <a:spLocks noGrp="1"/>
          </p:cNvSpPr>
          <p:nvPr>
            <p:ph type="sldNum" sz="quarter" idx="4"/>
          </p:nvPr>
        </p:nvSpPr>
        <p:spPr>
          <a:xfrm>
            <a:off x="11474458" y="439390"/>
            <a:ext cx="385654" cy="379056"/>
          </a:xfrm>
          <a:prstGeom prst="rect">
            <a:avLst/>
          </a:prstGeom>
        </p:spPr>
        <p:txBody>
          <a:bodyPr vert="horz" lIns="0" tIns="45720" rIns="91440" bIns="45720" rtlCol="0" anchor="ctr"/>
          <a:lstStyle>
            <a:lvl1pPr algn="l">
              <a:defRPr sz="900">
                <a:solidFill>
                  <a:schemeClr val="accent2"/>
                </a:solidFill>
              </a:defRPr>
            </a:lvl1pPr>
          </a:lstStyle>
          <a:p>
            <a:fld id="{C4E1BBE1-044A-2F4F-B795-1B7344985375}" type="slidenum">
              <a:rPr lang="fr-FR" smtClean="0"/>
              <a:pPr/>
              <a:t>‹#›</a:t>
            </a:fld>
            <a:endParaRPr lang="fr-FR"/>
          </a:p>
        </p:txBody>
      </p:sp>
      <p:cxnSp>
        <p:nvCxnSpPr>
          <p:cNvPr id="4" name="Connecteur droit 3">
            <a:extLst>
              <a:ext uri="{FF2B5EF4-FFF2-40B4-BE49-F238E27FC236}">
                <a16:creationId xmlns:a16="http://schemas.microsoft.com/office/drawing/2014/main" id="{41A4C057-3626-7097-7513-2706984142B1}"/>
              </a:ext>
            </a:extLst>
          </p:cNvPr>
          <p:cNvCxnSpPr/>
          <p:nvPr userDrawn="1"/>
        </p:nvCxnSpPr>
        <p:spPr>
          <a:xfrm>
            <a:off x="10942546" y="656888"/>
            <a:ext cx="387350" cy="0"/>
          </a:xfrm>
          <a:prstGeom prst="line">
            <a:avLst/>
          </a:prstGeom>
          <a:ln w="6350">
            <a:solidFill>
              <a:schemeClr val="accent2"/>
            </a:solidFill>
          </a:ln>
        </p:spPr>
        <p:style>
          <a:lnRef idx="2">
            <a:schemeClr val="accent1"/>
          </a:lnRef>
          <a:fillRef idx="0">
            <a:schemeClr val="accent1"/>
          </a:fillRef>
          <a:effectRef idx="1">
            <a:schemeClr val="accent1"/>
          </a:effectRef>
          <a:fontRef idx="minor">
            <a:schemeClr val="tx1"/>
          </a:fontRef>
        </p:style>
      </p:cxnSp>
      <p:sp>
        <p:nvSpPr>
          <p:cNvPr id="5" name="ZoneTexte 4">
            <a:extLst>
              <a:ext uri="{FF2B5EF4-FFF2-40B4-BE49-F238E27FC236}">
                <a16:creationId xmlns:a16="http://schemas.microsoft.com/office/drawing/2014/main" id="{28A16263-5AC3-0DB6-48F1-77371630BC60}"/>
              </a:ext>
            </a:extLst>
          </p:cNvPr>
          <p:cNvSpPr txBox="1"/>
          <p:nvPr userDrawn="1"/>
        </p:nvSpPr>
        <p:spPr>
          <a:xfrm>
            <a:off x="11297624" y="439390"/>
            <a:ext cx="233847" cy="378992"/>
          </a:xfrm>
          <a:prstGeom prst="rect">
            <a:avLst/>
          </a:prstGeom>
          <a:noFill/>
        </p:spPr>
        <p:txBody>
          <a:bodyPr wrap="square" rtlCol="0" anchor="ctr">
            <a:noAutofit/>
          </a:bodyPr>
          <a:lstStyle/>
          <a:p>
            <a:pPr algn="r"/>
            <a:r>
              <a:rPr lang="fr-FR" sz="900">
                <a:solidFill>
                  <a:schemeClr val="accent2"/>
                </a:solidFill>
              </a:rPr>
              <a:t>P</a:t>
            </a:r>
          </a:p>
        </p:txBody>
      </p:sp>
      <p:sp>
        <p:nvSpPr>
          <p:cNvPr id="7" name="Espace réservé pour une image  6">
            <a:extLst>
              <a:ext uri="{FF2B5EF4-FFF2-40B4-BE49-F238E27FC236}">
                <a16:creationId xmlns:a16="http://schemas.microsoft.com/office/drawing/2014/main" id="{C2043B68-A4A6-0A14-AABE-33F4F792FFDD}"/>
              </a:ext>
            </a:extLst>
          </p:cNvPr>
          <p:cNvSpPr>
            <a:spLocks noGrp="1" noChangeAspect="1"/>
          </p:cNvSpPr>
          <p:nvPr>
            <p:ph type="pic" sz="quarter" idx="10"/>
          </p:nvPr>
        </p:nvSpPr>
        <p:spPr>
          <a:xfrm>
            <a:off x="583453" y="2050258"/>
            <a:ext cx="1800000" cy="1800000"/>
          </a:xfrm>
          <a:prstGeom prst="ellipse">
            <a:avLst/>
          </a:prstGeom>
          <a:solidFill>
            <a:srgbClr val="6E7C92"/>
          </a:solidFill>
          <a:ln>
            <a:noFill/>
          </a:ln>
        </p:spPr>
        <p:txBody>
          <a:bodyPr anchor="ctr">
            <a:normAutofit/>
          </a:bodyPr>
          <a:lstStyle>
            <a:lvl1pPr algn="ctr">
              <a:defRPr sz="1000" i="1"/>
            </a:lvl1pPr>
          </a:lstStyle>
          <a:p>
            <a:r>
              <a:rPr lang="en-US"/>
              <a:t>Click icon to add picture</a:t>
            </a:r>
            <a:endParaRPr lang="en-GB"/>
          </a:p>
        </p:txBody>
      </p:sp>
      <p:sp>
        <p:nvSpPr>
          <p:cNvPr id="10" name="Espace réservé du texte 9">
            <a:extLst>
              <a:ext uri="{FF2B5EF4-FFF2-40B4-BE49-F238E27FC236}">
                <a16:creationId xmlns:a16="http://schemas.microsoft.com/office/drawing/2014/main" id="{2281A48E-F654-59DB-4CDD-02E0B95D62C0}"/>
              </a:ext>
            </a:extLst>
          </p:cNvPr>
          <p:cNvSpPr>
            <a:spLocks noGrp="1"/>
          </p:cNvSpPr>
          <p:nvPr>
            <p:ph type="body" sz="quarter" idx="12"/>
          </p:nvPr>
        </p:nvSpPr>
        <p:spPr>
          <a:xfrm>
            <a:off x="2416906" y="3292402"/>
            <a:ext cx="1548000" cy="424933"/>
          </a:xfrm>
        </p:spPr>
        <p:txBody>
          <a:bodyPr>
            <a:noAutofit/>
          </a:bodyPr>
          <a:lstStyle>
            <a:lvl1pPr>
              <a:lnSpc>
                <a:spcPct val="100000"/>
              </a:lnSpc>
              <a:defRPr sz="900" b="1" i="0">
                <a:solidFill>
                  <a:schemeClr val="bg1"/>
                </a:solidFill>
                <a:latin typeface="Aptos" panose="020B0004020202020204" pitchFamily="34" charset="0"/>
              </a:defRPr>
            </a:lvl1pPr>
            <a:lvl2pPr>
              <a:defRPr sz="900"/>
            </a:lvl2pPr>
            <a:lvl3pPr>
              <a:defRPr sz="900"/>
            </a:lvl3pPr>
            <a:lvl4pPr>
              <a:defRPr sz="900"/>
            </a:lvl4pPr>
            <a:lvl5pPr>
              <a:defRPr sz="900"/>
            </a:lvl5pPr>
          </a:lstStyle>
          <a:p>
            <a:pPr lvl="0"/>
            <a:r>
              <a:rPr lang="en-US"/>
              <a:t>Click to edit Master text styles</a:t>
            </a:r>
          </a:p>
        </p:txBody>
      </p:sp>
      <p:sp>
        <p:nvSpPr>
          <p:cNvPr id="13" name="Espace réservé du texte 9">
            <a:extLst>
              <a:ext uri="{FF2B5EF4-FFF2-40B4-BE49-F238E27FC236}">
                <a16:creationId xmlns:a16="http://schemas.microsoft.com/office/drawing/2014/main" id="{ADC1BA17-ADC7-B138-592E-D8E45BA51FCA}"/>
              </a:ext>
            </a:extLst>
          </p:cNvPr>
          <p:cNvSpPr>
            <a:spLocks noGrp="1"/>
          </p:cNvSpPr>
          <p:nvPr>
            <p:ph type="body" sz="quarter" idx="15"/>
          </p:nvPr>
        </p:nvSpPr>
        <p:spPr>
          <a:xfrm>
            <a:off x="541267" y="1054407"/>
            <a:ext cx="10496079" cy="828182"/>
          </a:xfrm>
        </p:spPr>
        <p:txBody>
          <a:bodyPr>
            <a:noAutofit/>
          </a:bodyPr>
          <a:lstStyle>
            <a:lvl1pPr algn="just">
              <a:lnSpc>
                <a:spcPts val="1460"/>
              </a:lnSpc>
              <a:defRPr sz="1200">
                <a:solidFill>
                  <a:schemeClr val="bg1"/>
                </a:solidFill>
              </a:defRPr>
            </a:lvl1pPr>
            <a:lvl2pPr>
              <a:defRPr sz="900"/>
            </a:lvl2pPr>
            <a:lvl3pPr>
              <a:defRPr sz="900"/>
            </a:lvl3pPr>
            <a:lvl4pPr>
              <a:defRPr sz="900"/>
            </a:lvl4pPr>
            <a:lvl5pPr>
              <a:defRPr sz="900"/>
            </a:lvl5pPr>
          </a:lstStyle>
          <a:p>
            <a:pPr lvl="0"/>
            <a:r>
              <a:rPr lang="en-US"/>
              <a:t>Click to edit Master text styles</a:t>
            </a:r>
          </a:p>
        </p:txBody>
      </p:sp>
      <p:sp>
        <p:nvSpPr>
          <p:cNvPr id="16" name="Espace réservé du titre 1">
            <a:extLst>
              <a:ext uri="{FF2B5EF4-FFF2-40B4-BE49-F238E27FC236}">
                <a16:creationId xmlns:a16="http://schemas.microsoft.com/office/drawing/2014/main" id="{5D033529-F7F9-3F83-A292-E520707F8204}"/>
              </a:ext>
            </a:extLst>
          </p:cNvPr>
          <p:cNvSpPr>
            <a:spLocks noGrp="1"/>
          </p:cNvSpPr>
          <p:nvPr>
            <p:ph type="title"/>
          </p:nvPr>
        </p:nvSpPr>
        <p:spPr>
          <a:xfrm>
            <a:off x="541267" y="432000"/>
            <a:ext cx="9233008" cy="378992"/>
          </a:xfrm>
          <a:prstGeom prst="rect">
            <a:avLst/>
          </a:prstGeom>
        </p:spPr>
        <p:txBody>
          <a:bodyPr vert="horz" lIns="91440" tIns="45720" rIns="91440" bIns="45720" rtlCol="0" anchor="t">
            <a:noAutofit/>
          </a:bodyPr>
          <a:lstStyle>
            <a:lvl1pPr>
              <a:defRPr sz="2200" spc="120" baseline="0">
                <a:solidFill>
                  <a:schemeClr val="bg1"/>
                </a:solidFill>
              </a:defRPr>
            </a:lvl1pPr>
          </a:lstStyle>
          <a:p>
            <a:r>
              <a:rPr lang="en-US"/>
              <a:t>Click to edit Master title style</a:t>
            </a:r>
            <a:endParaRPr lang="fr-FR"/>
          </a:p>
        </p:txBody>
      </p:sp>
      <p:sp>
        <p:nvSpPr>
          <p:cNvPr id="17" name="Espace réservé du texte 2">
            <a:extLst>
              <a:ext uri="{FF2B5EF4-FFF2-40B4-BE49-F238E27FC236}">
                <a16:creationId xmlns:a16="http://schemas.microsoft.com/office/drawing/2014/main" id="{FA69E356-3AA1-C1AF-0B9F-CC402A406177}"/>
              </a:ext>
            </a:extLst>
          </p:cNvPr>
          <p:cNvSpPr>
            <a:spLocks noGrp="1"/>
          </p:cNvSpPr>
          <p:nvPr>
            <p:ph type="body" idx="25"/>
          </p:nvPr>
        </p:nvSpPr>
        <p:spPr>
          <a:xfrm>
            <a:off x="541267" y="842132"/>
            <a:ext cx="9233008" cy="360000"/>
          </a:xfrm>
        </p:spPr>
        <p:txBody>
          <a:bodyPr anchor="t">
            <a:noAutofit/>
          </a:bodyPr>
          <a:lstStyle>
            <a:lvl1pPr marL="0" indent="0">
              <a:lnSpc>
                <a:spcPts val="1420"/>
              </a:lnSpc>
              <a:buNone/>
              <a:defRPr sz="1600" b="1" i="0">
                <a:solidFill>
                  <a:schemeClr val="accent3"/>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Espace réservé pour une image  6">
            <a:extLst>
              <a:ext uri="{FF2B5EF4-FFF2-40B4-BE49-F238E27FC236}">
                <a16:creationId xmlns:a16="http://schemas.microsoft.com/office/drawing/2014/main" id="{649A9765-0F62-9FF4-F401-2A332903426C}"/>
              </a:ext>
            </a:extLst>
          </p:cNvPr>
          <p:cNvSpPr>
            <a:spLocks noGrp="1" noChangeAspect="1"/>
          </p:cNvSpPr>
          <p:nvPr>
            <p:ph type="pic" sz="quarter" idx="26"/>
          </p:nvPr>
        </p:nvSpPr>
        <p:spPr>
          <a:xfrm>
            <a:off x="4229902" y="2050258"/>
            <a:ext cx="1800000" cy="1800000"/>
          </a:xfrm>
          <a:prstGeom prst="ellipse">
            <a:avLst/>
          </a:prstGeom>
          <a:solidFill>
            <a:srgbClr val="6E7C92"/>
          </a:solidFill>
          <a:ln>
            <a:noFill/>
          </a:ln>
        </p:spPr>
        <p:txBody>
          <a:bodyPr anchor="ctr">
            <a:normAutofit/>
          </a:bodyPr>
          <a:lstStyle>
            <a:lvl1pPr algn="ctr">
              <a:defRPr sz="1000" i="1"/>
            </a:lvl1pPr>
          </a:lstStyle>
          <a:p>
            <a:r>
              <a:rPr lang="en-US"/>
              <a:t>Click icon to add picture</a:t>
            </a:r>
            <a:endParaRPr lang="en-GB"/>
          </a:p>
        </p:txBody>
      </p:sp>
      <p:sp>
        <p:nvSpPr>
          <p:cNvPr id="6" name="Espace réservé du texte 9">
            <a:extLst>
              <a:ext uri="{FF2B5EF4-FFF2-40B4-BE49-F238E27FC236}">
                <a16:creationId xmlns:a16="http://schemas.microsoft.com/office/drawing/2014/main" id="{469B3F67-1FB0-8022-189D-ABD5E97012DF}"/>
              </a:ext>
            </a:extLst>
          </p:cNvPr>
          <p:cNvSpPr>
            <a:spLocks noGrp="1"/>
          </p:cNvSpPr>
          <p:nvPr>
            <p:ph type="body" sz="quarter" idx="27"/>
          </p:nvPr>
        </p:nvSpPr>
        <p:spPr>
          <a:xfrm>
            <a:off x="6063355" y="3292402"/>
            <a:ext cx="1548000" cy="424933"/>
          </a:xfrm>
        </p:spPr>
        <p:txBody>
          <a:bodyPr>
            <a:noAutofit/>
          </a:bodyPr>
          <a:lstStyle>
            <a:lvl1pPr>
              <a:lnSpc>
                <a:spcPct val="100000"/>
              </a:lnSpc>
              <a:defRPr sz="900" b="1" i="0">
                <a:solidFill>
                  <a:schemeClr val="bg1"/>
                </a:solidFill>
                <a:latin typeface="Aptos" panose="020B0004020202020204" pitchFamily="34" charset="0"/>
              </a:defRPr>
            </a:lvl1pPr>
            <a:lvl2pPr>
              <a:defRPr sz="900"/>
            </a:lvl2pPr>
            <a:lvl3pPr>
              <a:defRPr sz="900"/>
            </a:lvl3pPr>
            <a:lvl4pPr>
              <a:defRPr sz="900"/>
            </a:lvl4pPr>
            <a:lvl5pPr>
              <a:defRPr sz="900"/>
            </a:lvl5pPr>
          </a:lstStyle>
          <a:p>
            <a:pPr lvl="0"/>
            <a:r>
              <a:rPr lang="en-US"/>
              <a:t>Click to edit Master text styles</a:t>
            </a:r>
          </a:p>
        </p:txBody>
      </p:sp>
      <p:sp>
        <p:nvSpPr>
          <p:cNvPr id="8" name="Espace réservé pour une image  6">
            <a:extLst>
              <a:ext uri="{FF2B5EF4-FFF2-40B4-BE49-F238E27FC236}">
                <a16:creationId xmlns:a16="http://schemas.microsoft.com/office/drawing/2014/main" id="{D6D65B25-8838-FC39-10AC-3F7B5E7369F3}"/>
              </a:ext>
            </a:extLst>
          </p:cNvPr>
          <p:cNvSpPr>
            <a:spLocks noGrp="1" noChangeAspect="1"/>
          </p:cNvSpPr>
          <p:nvPr>
            <p:ph type="pic" sz="quarter" idx="28"/>
          </p:nvPr>
        </p:nvSpPr>
        <p:spPr>
          <a:xfrm>
            <a:off x="583453" y="4090931"/>
            <a:ext cx="1800000" cy="1800000"/>
          </a:xfrm>
          <a:prstGeom prst="ellipse">
            <a:avLst/>
          </a:prstGeom>
          <a:solidFill>
            <a:srgbClr val="6E7C92"/>
          </a:solidFill>
          <a:ln>
            <a:noFill/>
          </a:ln>
        </p:spPr>
        <p:txBody>
          <a:bodyPr anchor="ctr">
            <a:normAutofit/>
          </a:bodyPr>
          <a:lstStyle>
            <a:lvl1pPr algn="ctr">
              <a:defRPr sz="1000" i="1"/>
            </a:lvl1pPr>
          </a:lstStyle>
          <a:p>
            <a:r>
              <a:rPr lang="en-US"/>
              <a:t>Click icon to add picture</a:t>
            </a:r>
            <a:endParaRPr lang="en-GB"/>
          </a:p>
        </p:txBody>
      </p:sp>
      <p:sp>
        <p:nvSpPr>
          <p:cNvPr id="9" name="Espace réservé du texte 9">
            <a:extLst>
              <a:ext uri="{FF2B5EF4-FFF2-40B4-BE49-F238E27FC236}">
                <a16:creationId xmlns:a16="http://schemas.microsoft.com/office/drawing/2014/main" id="{E61075D0-7C75-5D70-825B-FFCDE7D83DE5}"/>
              </a:ext>
            </a:extLst>
          </p:cNvPr>
          <p:cNvSpPr>
            <a:spLocks noGrp="1"/>
          </p:cNvSpPr>
          <p:nvPr>
            <p:ph type="body" sz="quarter" idx="29"/>
          </p:nvPr>
        </p:nvSpPr>
        <p:spPr>
          <a:xfrm>
            <a:off x="2416906" y="5333075"/>
            <a:ext cx="1548000" cy="424933"/>
          </a:xfrm>
        </p:spPr>
        <p:txBody>
          <a:bodyPr>
            <a:noAutofit/>
          </a:bodyPr>
          <a:lstStyle>
            <a:lvl1pPr>
              <a:lnSpc>
                <a:spcPct val="100000"/>
              </a:lnSpc>
              <a:defRPr sz="900" b="1" i="0">
                <a:solidFill>
                  <a:schemeClr val="bg1"/>
                </a:solidFill>
                <a:latin typeface="Aptos" panose="020B0004020202020204" pitchFamily="34" charset="0"/>
              </a:defRPr>
            </a:lvl1pPr>
            <a:lvl2pPr>
              <a:defRPr sz="900"/>
            </a:lvl2pPr>
            <a:lvl3pPr>
              <a:defRPr sz="900"/>
            </a:lvl3pPr>
            <a:lvl4pPr>
              <a:defRPr sz="900"/>
            </a:lvl4pPr>
            <a:lvl5pPr>
              <a:defRPr sz="900"/>
            </a:lvl5pPr>
          </a:lstStyle>
          <a:p>
            <a:pPr lvl="0"/>
            <a:r>
              <a:rPr lang="en-US"/>
              <a:t>Click to edit Master text styles</a:t>
            </a:r>
          </a:p>
        </p:txBody>
      </p:sp>
      <p:sp>
        <p:nvSpPr>
          <p:cNvPr id="11" name="Espace réservé pour une image  6">
            <a:extLst>
              <a:ext uri="{FF2B5EF4-FFF2-40B4-BE49-F238E27FC236}">
                <a16:creationId xmlns:a16="http://schemas.microsoft.com/office/drawing/2014/main" id="{E7140AED-A13C-CA97-2CBE-90645165444A}"/>
              </a:ext>
            </a:extLst>
          </p:cNvPr>
          <p:cNvSpPr>
            <a:spLocks noGrp="1" noChangeAspect="1"/>
          </p:cNvSpPr>
          <p:nvPr>
            <p:ph type="pic" sz="quarter" idx="30"/>
          </p:nvPr>
        </p:nvSpPr>
        <p:spPr>
          <a:xfrm>
            <a:off x="4229902" y="4090931"/>
            <a:ext cx="1800000" cy="1800000"/>
          </a:xfrm>
          <a:prstGeom prst="ellipse">
            <a:avLst/>
          </a:prstGeom>
          <a:solidFill>
            <a:srgbClr val="6E7C92"/>
          </a:solidFill>
          <a:ln>
            <a:noFill/>
          </a:ln>
        </p:spPr>
        <p:txBody>
          <a:bodyPr anchor="ctr">
            <a:normAutofit/>
          </a:bodyPr>
          <a:lstStyle>
            <a:lvl1pPr algn="ctr">
              <a:defRPr sz="1000" i="1"/>
            </a:lvl1pPr>
          </a:lstStyle>
          <a:p>
            <a:r>
              <a:rPr lang="en-US"/>
              <a:t>Click icon to add picture</a:t>
            </a:r>
            <a:endParaRPr lang="en-GB"/>
          </a:p>
        </p:txBody>
      </p:sp>
      <p:sp>
        <p:nvSpPr>
          <p:cNvPr id="12" name="Espace réservé du texte 9">
            <a:extLst>
              <a:ext uri="{FF2B5EF4-FFF2-40B4-BE49-F238E27FC236}">
                <a16:creationId xmlns:a16="http://schemas.microsoft.com/office/drawing/2014/main" id="{9B05625F-3BAD-8261-4840-8123AE7C68E8}"/>
              </a:ext>
            </a:extLst>
          </p:cNvPr>
          <p:cNvSpPr>
            <a:spLocks noGrp="1"/>
          </p:cNvSpPr>
          <p:nvPr>
            <p:ph type="body" sz="quarter" idx="31"/>
          </p:nvPr>
        </p:nvSpPr>
        <p:spPr>
          <a:xfrm>
            <a:off x="6063355" y="5333075"/>
            <a:ext cx="1548000" cy="424933"/>
          </a:xfrm>
        </p:spPr>
        <p:txBody>
          <a:bodyPr>
            <a:noAutofit/>
          </a:bodyPr>
          <a:lstStyle>
            <a:lvl1pPr>
              <a:lnSpc>
                <a:spcPct val="100000"/>
              </a:lnSpc>
              <a:defRPr sz="900" b="1" i="0">
                <a:solidFill>
                  <a:schemeClr val="bg1"/>
                </a:solidFill>
                <a:latin typeface="Aptos" panose="020B0004020202020204" pitchFamily="34" charset="0"/>
              </a:defRPr>
            </a:lvl1pPr>
            <a:lvl2pPr>
              <a:defRPr sz="900"/>
            </a:lvl2pPr>
            <a:lvl3pPr>
              <a:defRPr sz="900"/>
            </a:lvl3pPr>
            <a:lvl4pPr>
              <a:defRPr sz="900"/>
            </a:lvl4pPr>
            <a:lvl5pPr>
              <a:defRPr sz="900"/>
            </a:lvl5pPr>
          </a:lstStyle>
          <a:p>
            <a:pPr lvl="0"/>
            <a:r>
              <a:rPr lang="en-US"/>
              <a:t>Click to edit Master text styles</a:t>
            </a:r>
          </a:p>
        </p:txBody>
      </p:sp>
    </p:spTree>
    <p:extLst>
      <p:ext uri="{BB962C8B-B14F-4D97-AF65-F5344CB8AC3E}">
        <p14:creationId xmlns:p14="http://schemas.microsoft.com/office/powerpoint/2010/main" val="276974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ur Team">
    <p:bg>
      <p:bgPr>
        <a:solidFill>
          <a:schemeClr val="accent1"/>
        </a:solidFill>
        <a:effectLst/>
      </p:bgPr>
    </p:bg>
    <p:spTree>
      <p:nvGrpSpPr>
        <p:cNvPr id="1" name=""/>
        <p:cNvGrpSpPr/>
        <p:nvPr/>
      </p:nvGrpSpPr>
      <p:grpSpPr>
        <a:xfrm>
          <a:off x="0" y="0"/>
          <a:ext cx="0" cy="0"/>
          <a:chOff x="0" y="0"/>
          <a:chExt cx="0" cy="0"/>
        </a:xfrm>
      </p:grpSpPr>
      <p:sp>
        <p:nvSpPr>
          <p:cNvPr id="3" name="Espace réservé du numéro de diapositive 5">
            <a:extLst>
              <a:ext uri="{FF2B5EF4-FFF2-40B4-BE49-F238E27FC236}">
                <a16:creationId xmlns:a16="http://schemas.microsoft.com/office/drawing/2014/main" id="{130A255E-24D7-15DD-2882-05B53DF8538A}"/>
              </a:ext>
            </a:extLst>
          </p:cNvPr>
          <p:cNvSpPr>
            <a:spLocks noGrp="1"/>
          </p:cNvSpPr>
          <p:nvPr>
            <p:ph type="sldNum" sz="quarter" idx="4"/>
          </p:nvPr>
        </p:nvSpPr>
        <p:spPr>
          <a:xfrm>
            <a:off x="11474458" y="439390"/>
            <a:ext cx="385654" cy="379056"/>
          </a:xfrm>
          <a:prstGeom prst="rect">
            <a:avLst/>
          </a:prstGeom>
        </p:spPr>
        <p:txBody>
          <a:bodyPr vert="horz" lIns="0" tIns="45720" rIns="91440" bIns="45720" rtlCol="0" anchor="ctr"/>
          <a:lstStyle>
            <a:lvl1pPr algn="l">
              <a:defRPr sz="900">
                <a:solidFill>
                  <a:schemeClr val="accent2"/>
                </a:solidFill>
              </a:defRPr>
            </a:lvl1pPr>
          </a:lstStyle>
          <a:p>
            <a:fld id="{C4E1BBE1-044A-2F4F-B795-1B7344985375}" type="slidenum">
              <a:rPr lang="fr-FR" smtClean="0"/>
              <a:pPr/>
              <a:t>‹#›</a:t>
            </a:fld>
            <a:endParaRPr lang="fr-FR"/>
          </a:p>
        </p:txBody>
      </p:sp>
      <p:cxnSp>
        <p:nvCxnSpPr>
          <p:cNvPr id="4" name="Connecteur droit 3">
            <a:extLst>
              <a:ext uri="{FF2B5EF4-FFF2-40B4-BE49-F238E27FC236}">
                <a16:creationId xmlns:a16="http://schemas.microsoft.com/office/drawing/2014/main" id="{41A4C057-3626-7097-7513-2706984142B1}"/>
              </a:ext>
            </a:extLst>
          </p:cNvPr>
          <p:cNvCxnSpPr/>
          <p:nvPr userDrawn="1"/>
        </p:nvCxnSpPr>
        <p:spPr>
          <a:xfrm>
            <a:off x="10942546" y="656888"/>
            <a:ext cx="387350" cy="0"/>
          </a:xfrm>
          <a:prstGeom prst="line">
            <a:avLst/>
          </a:prstGeom>
          <a:ln w="6350">
            <a:solidFill>
              <a:schemeClr val="accent2"/>
            </a:solidFill>
          </a:ln>
        </p:spPr>
        <p:style>
          <a:lnRef idx="2">
            <a:schemeClr val="accent1"/>
          </a:lnRef>
          <a:fillRef idx="0">
            <a:schemeClr val="accent1"/>
          </a:fillRef>
          <a:effectRef idx="1">
            <a:schemeClr val="accent1"/>
          </a:effectRef>
          <a:fontRef idx="minor">
            <a:schemeClr val="tx1"/>
          </a:fontRef>
        </p:style>
      </p:cxnSp>
      <p:sp>
        <p:nvSpPr>
          <p:cNvPr id="5" name="ZoneTexte 4">
            <a:extLst>
              <a:ext uri="{FF2B5EF4-FFF2-40B4-BE49-F238E27FC236}">
                <a16:creationId xmlns:a16="http://schemas.microsoft.com/office/drawing/2014/main" id="{28A16263-5AC3-0DB6-48F1-77371630BC60}"/>
              </a:ext>
            </a:extLst>
          </p:cNvPr>
          <p:cNvSpPr txBox="1"/>
          <p:nvPr userDrawn="1"/>
        </p:nvSpPr>
        <p:spPr>
          <a:xfrm>
            <a:off x="11297624" y="439390"/>
            <a:ext cx="233847" cy="378992"/>
          </a:xfrm>
          <a:prstGeom prst="rect">
            <a:avLst/>
          </a:prstGeom>
          <a:noFill/>
        </p:spPr>
        <p:txBody>
          <a:bodyPr wrap="square" rtlCol="0" anchor="ctr">
            <a:noAutofit/>
          </a:bodyPr>
          <a:lstStyle/>
          <a:p>
            <a:pPr algn="r"/>
            <a:r>
              <a:rPr lang="fr-FR" sz="900">
                <a:solidFill>
                  <a:schemeClr val="accent2"/>
                </a:solidFill>
              </a:rPr>
              <a:t>P</a:t>
            </a:r>
          </a:p>
        </p:txBody>
      </p:sp>
      <p:sp>
        <p:nvSpPr>
          <p:cNvPr id="7" name="Espace réservé pour une image  6">
            <a:extLst>
              <a:ext uri="{FF2B5EF4-FFF2-40B4-BE49-F238E27FC236}">
                <a16:creationId xmlns:a16="http://schemas.microsoft.com/office/drawing/2014/main" id="{C2043B68-A4A6-0A14-AABE-33F4F792FFDD}"/>
              </a:ext>
            </a:extLst>
          </p:cNvPr>
          <p:cNvSpPr>
            <a:spLocks noGrp="1" noChangeAspect="1"/>
          </p:cNvSpPr>
          <p:nvPr>
            <p:ph type="pic" sz="quarter" idx="10"/>
          </p:nvPr>
        </p:nvSpPr>
        <p:spPr>
          <a:xfrm>
            <a:off x="583455" y="1930178"/>
            <a:ext cx="1332000" cy="1375885"/>
          </a:xfrm>
          <a:prstGeom prst="ellipse">
            <a:avLst/>
          </a:prstGeom>
          <a:solidFill>
            <a:srgbClr val="6E7C92"/>
          </a:solidFill>
          <a:ln>
            <a:noFill/>
          </a:ln>
        </p:spPr>
        <p:txBody>
          <a:bodyPr anchor="ctr">
            <a:normAutofit/>
          </a:bodyPr>
          <a:lstStyle>
            <a:lvl1pPr algn="ctr">
              <a:defRPr sz="1000" i="1"/>
            </a:lvl1pPr>
          </a:lstStyle>
          <a:p>
            <a:r>
              <a:rPr lang="en-US"/>
              <a:t>Click icon to add picture</a:t>
            </a:r>
            <a:endParaRPr lang="en-GB"/>
          </a:p>
        </p:txBody>
      </p:sp>
      <p:sp>
        <p:nvSpPr>
          <p:cNvPr id="10" name="Espace réservé du texte 9">
            <a:extLst>
              <a:ext uri="{FF2B5EF4-FFF2-40B4-BE49-F238E27FC236}">
                <a16:creationId xmlns:a16="http://schemas.microsoft.com/office/drawing/2014/main" id="{2281A48E-F654-59DB-4CDD-02E0B95D62C0}"/>
              </a:ext>
            </a:extLst>
          </p:cNvPr>
          <p:cNvSpPr>
            <a:spLocks noGrp="1"/>
          </p:cNvSpPr>
          <p:nvPr>
            <p:ph type="body" sz="quarter" idx="12"/>
          </p:nvPr>
        </p:nvSpPr>
        <p:spPr>
          <a:xfrm>
            <a:off x="2021781" y="2748573"/>
            <a:ext cx="2023094" cy="424933"/>
          </a:xfrm>
        </p:spPr>
        <p:txBody>
          <a:bodyPr>
            <a:noAutofit/>
          </a:bodyPr>
          <a:lstStyle>
            <a:lvl1pPr>
              <a:lnSpc>
                <a:spcPct val="100000"/>
              </a:lnSpc>
              <a:defRPr sz="900" b="1" i="0">
                <a:solidFill>
                  <a:schemeClr val="bg1"/>
                </a:solidFill>
                <a:latin typeface="Aptos" panose="020B0004020202020204" pitchFamily="34" charset="0"/>
              </a:defRPr>
            </a:lvl1pPr>
            <a:lvl2pPr>
              <a:defRPr sz="900"/>
            </a:lvl2pPr>
            <a:lvl3pPr>
              <a:defRPr sz="900"/>
            </a:lvl3pPr>
            <a:lvl4pPr>
              <a:defRPr sz="900"/>
            </a:lvl4pPr>
            <a:lvl5pPr>
              <a:defRPr sz="900"/>
            </a:lvl5pPr>
          </a:lstStyle>
          <a:p>
            <a:pPr lvl="0"/>
            <a:r>
              <a:rPr lang="en-US"/>
              <a:t>Click to edit Master text styles</a:t>
            </a:r>
          </a:p>
        </p:txBody>
      </p:sp>
      <p:sp>
        <p:nvSpPr>
          <p:cNvPr id="13" name="Espace réservé du texte 9">
            <a:extLst>
              <a:ext uri="{FF2B5EF4-FFF2-40B4-BE49-F238E27FC236}">
                <a16:creationId xmlns:a16="http://schemas.microsoft.com/office/drawing/2014/main" id="{ADC1BA17-ADC7-B138-592E-D8E45BA51FCA}"/>
              </a:ext>
            </a:extLst>
          </p:cNvPr>
          <p:cNvSpPr>
            <a:spLocks noGrp="1"/>
          </p:cNvSpPr>
          <p:nvPr>
            <p:ph type="body" sz="quarter" idx="15"/>
          </p:nvPr>
        </p:nvSpPr>
        <p:spPr>
          <a:xfrm>
            <a:off x="541267" y="1054407"/>
            <a:ext cx="10496079" cy="828182"/>
          </a:xfrm>
        </p:spPr>
        <p:txBody>
          <a:bodyPr>
            <a:noAutofit/>
          </a:bodyPr>
          <a:lstStyle>
            <a:lvl1pPr algn="just">
              <a:lnSpc>
                <a:spcPts val="1460"/>
              </a:lnSpc>
              <a:defRPr sz="1200">
                <a:solidFill>
                  <a:schemeClr val="bg1"/>
                </a:solidFill>
              </a:defRPr>
            </a:lvl1pPr>
            <a:lvl2pPr>
              <a:defRPr sz="900"/>
            </a:lvl2pPr>
            <a:lvl3pPr>
              <a:defRPr sz="900"/>
            </a:lvl3pPr>
            <a:lvl4pPr>
              <a:defRPr sz="900"/>
            </a:lvl4pPr>
            <a:lvl5pPr>
              <a:defRPr sz="900"/>
            </a:lvl5pPr>
          </a:lstStyle>
          <a:p>
            <a:pPr lvl="0"/>
            <a:r>
              <a:rPr lang="en-US"/>
              <a:t>Click to edit Master text styles</a:t>
            </a:r>
          </a:p>
        </p:txBody>
      </p:sp>
      <p:sp>
        <p:nvSpPr>
          <p:cNvPr id="16" name="Espace réservé du titre 1">
            <a:extLst>
              <a:ext uri="{FF2B5EF4-FFF2-40B4-BE49-F238E27FC236}">
                <a16:creationId xmlns:a16="http://schemas.microsoft.com/office/drawing/2014/main" id="{5D033529-F7F9-3F83-A292-E520707F8204}"/>
              </a:ext>
            </a:extLst>
          </p:cNvPr>
          <p:cNvSpPr>
            <a:spLocks noGrp="1"/>
          </p:cNvSpPr>
          <p:nvPr>
            <p:ph type="title"/>
          </p:nvPr>
        </p:nvSpPr>
        <p:spPr>
          <a:xfrm>
            <a:off x="541267" y="432000"/>
            <a:ext cx="9233008" cy="378992"/>
          </a:xfrm>
          <a:prstGeom prst="rect">
            <a:avLst/>
          </a:prstGeom>
        </p:spPr>
        <p:txBody>
          <a:bodyPr vert="horz" lIns="91440" tIns="45720" rIns="91440" bIns="45720" rtlCol="0" anchor="t">
            <a:noAutofit/>
          </a:bodyPr>
          <a:lstStyle>
            <a:lvl1pPr>
              <a:defRPr sz="2200" spc="120" baseline="0">
                <a:solidFill>
                  <a:schemeClr val="bg1"/>
                </a:solidFill>
              </a:defRPr>
            </a:lvl1pPr>
          </a:lstStyle>
          <a:p>
            <a:r>
              <a:rPr lang="en-US"/>
              <a:t>Click to edit Master title style</a:t>
            </a:r>
            <a:endParaRPr lang="fr-FR"/>
          </a:p>
        </p:txBody>
      </p:sp>
      <p:sp>
        <p:nvSpPr>
          <p:cNvPr id="17" name="Espace réservé du texte 2">
            <a:extLst>
              <a:ext uri="{FF2B5EF4-FFF2-40B4-BE49-F238E27FC236}">
                <a16:creationId xmlns:a16="http://schemas.microsoft.com/office/drawing/2014/main" id="{FA69E356-3AA1-C1AF-0B9F-CC402A406177}"/>
              </a:ext>
            </a:extLst>
          </p:cNvPr>
          <p:cNvSpPr>
            <a:spLocks noGrp="1"/>
          </p:cNvSpPr>
          <p:nvPr>
            <p:ph type="body" idx="25"/>
          </p:nvPr>
        </p:nvSpPr>
        <p:spPr>
          <a:xfrm>
            <a:off x="541267" y="842132"/>
            <a:ext cx="9233008" cy="360000"/>
          </a:xfrm>
        </p:spPr>
        <p:txBody>
          <a:bodyPr anchor="t">
            <a:noAutofit/>
          </a:bodyPr>
          <a:lstStyle>
            <a:lvl1pPr marL="0" indent="0">
              <a:lnSpc>
                <a:spcPts val="1420"/>
              </a:lnSpc>
              <a:buNone/>
              <a:defRPr sz="1600" b="1" i="0">
                <a:solidFill>
                  <a:schemeClr val="accent3"/>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Espace réservé pour une image  6">
            <a:extLst>
              <a:ext uri="{FF2B5EF4-FFF2-40B4-BE49-F238E27FC236}">
                <a16:creationId xmlns:a16="http://schemas.microsoft.com/office/drawing/2014/main" id="{BE93126E-5C23-62F6-0FF5-993E73C8AA19}"/>
              </a:ext>
            </a:extLst>
          </p:cNvPr>
          <p:cNvSpPr>
            <a:spLocks noGrp="1" noChangeAspect="1"/>
          </p:cNvSpPr>
          <p:nvPr>
            <p:ph type="pic" sz="quarter" idx="26"/>
          </p:nvPr>
        </p:nvSpPr>
        <p:spPr>
          <a:xfrm>
            <a:off x="4144236" y="1930178"/>
            <a:ext cx="1332000" cy="1375885"/>
          </a:xfrm>
          <a:prstGeom prst="ellipse">
            <a:avLst/>
          </a:prstGeom>
          <a:solidFill>
            <a:srgbClr val="6E7C92"/>
          </a:solidFill>
          <a:ln>
            <a:noFill/>
          </a:ln>
        </p:spPr>
        <p:txBody>
          <a:bodyPr anchor="ctr">
            <a:normAutofit/>
          </a:bodyPr>
          <a:lstStyle>
            <a:lvl1pPr algn="ctr">
              <a:defRPr sz="1000" i="1"/>
            </a:lvl1pPr>
          </a:lstStyle>
          <a:p>
            <a:r>
              <a:rPr lang="en-US"/>
              <a:t>Click icon to add picture</a:t>
            </a:r>
            <a:endParaRPr lang="en-GB"/>
          </a:p>
        </p:txBody>
      </p:sp>
      <p:sp>
        <p:nvSpPr>
          <p:cNvPr id="6" name="Espace réservé du texte 9">
            <a:extLst>
              <a:ext uri="{FF2B5EF4-FFF2-40B4-BE49-F238E27FC236}">
                <a16:creationId xmlns:a16="http://schemas.microsoft.com/office/drawing/2014/main" id="{246056EA-3457-1319-F556-04FEFB2C3A2D}"/>
              </a:ext>
            </a:extLst>
          </p:cNvPr>
          <p:cNvSpPr>
            <a:spLocks noGrp="1"/>
          </p:cNvSpPr>
          <p:nvPr>
            <p:ph type="body" sz="quarter" idx="27"/>
          </p:nvPr>
        </p:nvSpPr>
        <p:spPr>
          <a:xfrm>
            <a:off x="5582562" y="2748573"/>
            <a:ext cx="2023094" cy="424933"/>
          </a:xfrm>
        </p:spPr>
        <p:txBody>
          <a:bodyPr>
            <a:noAutofit/>
          </a:bodyPr>
          <a:lstStyle>
            <a:lvl1pPr>
              <a:lnSpc>
                <a:spcPct val="100000"/>
              </a:lnSpc>
              <a:defRPr sz="900" b="1" i="0">
                <a:solidFill>
                  <a:schemeClr val="bg1"/>
                </a:solidFill>
                <a:latin typeface="Aptos" panose="020B0004020202020204" pitchFamily="34" charset="0"/>
              </a:defRPr>
            </a:lvl1pPr>
            <a:lvl2pPr>
              <a:defRPr sz="900"/>
            </a:lvl2pPr>
            <a:lvl3pPr>
              <a:defRPr sz="900"/>
            </a:lvl3pPr>
            <a:lvl4pPr>
              <a:defRPr sz="900"/>
            </a:lvl4pPr>
            <a:lvl5pPr>
              <a:defRPr sz="900"/>
            </a:lvl5pPr>
          </a:lstStyle>
          <a:p>
            <a:pPr lvl="0"/>
            <a:r>
              <a:rPr lang="en-US"/>
              <a:t>Click to edit Master text styles</a:t>
            </a:r>
          </a:p>
        </p:txBody>
      </p:sp>
      <p:sp>
        <p:nvSpPr>
          <p:cNvPr id="8" name="Espace réservé pour une image  6">
            <a:extLst>
              <a:ext uri="{FF2B5EF4-FFF2-40B4-BE49-F238E27FC236}">
                <a16:creationId xmlns:a16="http://schemas.microsoft.com/office/drawing/2014/main" id="{B72C0DB4-8538-E29E-1EBF-3346BFAD4459}"/>
              </a:ext>
            </a:extLst>
          </p:cNvPr>
          <p:cNvSpPr>
            <a:spLocks noGrp="1" noChangeAspect="1"/>
          </p:cNvSpPr>
          <p:nvPr>
            <p:ph type="pic" sz="quarter" idx="28"/>
          </p:nvPr>
        </p:nvSpPr>
        <p:spPr>
          <a:xfrm>
            <a:off x="7683502" y="1930178"/>
            <a:ext cx="1332000" cy="1375885"/>
          </a:xfrm>
          <a:prstGeom prst="ellipse">
            <a:avLst/>
          </a:prstGeom>
          <a:solidFill>
            <a:srgbClr val="6E7C92"/>
          </a:solidFill>
          <a:ln>
            <a:noFill/>
          </a:ln>
        </p:spPr>
        <p:txBody>
          <a:bodyPr anchor="ctr">
            <a:normAutofit/>
          </a:bodyPr>
          <a:lstStyle>
            <a:lvl1pPr algn="ctr">
              <a:defRPr sz="1000" i="1"/>
            </a:lvl1pPr>
          </a:lstStyle>
          <a:p>
            <a:r>
              <a:rPr lang="en-US"/>
              <a:t>Click icon to add picture</a:t>
            </a:r>
            <a:endParaRPr lang="en-GB"/>
          </a:p>
        </p:txBody>
      </p:sp>
      <p:sp>
        <p:nvSpPr>
          <p:cNvPr id="9" name="Espace réservé du texte 9">
            <a:extLst>
              <a:ext uri="{FF2B5EF4-FFF2-40B4-BE49-F238E27FC236}">
                <a16:creationId xmlns:a16="http://schemas.microsoft.com/office/drawing/2014/main" id="{89BCB244-4ED4-C25A-4A26-4A8BCE612D9D}"/>
              </a:ext>
            </a:extLst>
          </p:cNvPr>
          <p:cNvSpPr>
            <a:spLocks noGrp="1"/>
          </p:cNvSpPr>
          <p:nvPr>
            <p:ph type="body" sz="quarter" idx="29"/>
          </p:nvPr>
        </p:nvSpPr>
        <p:spPr>
          <a:xfrm>
            <a:off x="9121828" y="2748573"/>
            <a:ext cx="2023094" cy="424933"/>
          </a:xfrm>
        </p:spPr>
        <p:txBody>
          <a:bodyPr>
            <a:noAutofit/>
          </a:bodyPr>
          <a:lstStyle>
            <a:lvl1pPr>
              <a:lnSpc>
                <a:spcPct val="100000"/>
              </a:lnSpc>
              <a:defRPr sz="900" b="1" i="0">
                <a:solidFill>
                  <a:schemeClr val="bg1"/>
                </a:solidFill>
                <a:latin typeface="Aptos" panose="020B0004020202020204" pitchFamily="34" charset="0"/>
              </a:defRPr>
            </a:lvl1pPr>
            <a:lvl2pPr>
              <a:defRPr sz="900"/>
            </a:lvl2pPr>
            <a:lvl3pPr>
              <a:defRPr sz="900"/>
            </a:lvl3pPr>
            <a:lvl4pPr>
              <a:defRPr sz="900"/>
            </a:lvl4pPr>
            <a:lvl5pPr>
              <a:defRPr sz="900"/>
            </a:lvl5pPr>
          </a:lstStyle>
          <a:p>
            <a:pPr lvl="0"/>
            <a:r>
              <a:rPr lang="en-US"/>
              <a:t>Click to edit Master text styles</a:t>
            </a:r>
          </a:p>
        </p:txBody>
      </p:sp>
      <p:sp>
        <p:nvSpPr>
          <p:cNvPr id="23" name="Espace réservé pour une image  6">
            <a:extLst>
              <a:ext uri="{FF2B5EF4-FFF2-40B4-BE49-F238E27FC236}">
                <a16:creationId xmlns:a16="http://schemas.microsoft.com/office/drawing/2014/main" id="{E431EFE4-D329-CB7E-DA37-1B3BDF528DE8}"/>
              </a:ext>
            </a:extLst>
          </p:cNvPr>
          <p:cNvSpPr>
            <a:spLocks noGrp="1" noChangeAspect="1"/>
          </p:cNvSpPr>
          <p:nvPr>
            <p:ph type="pic" sz="quarter" idx="30"/>
          </p:nvPr>
        </p:nvSpPr>
        <p:spPr>
          <a:xfrm>
            <a:off x="583455" y="3414733"/>
            <a:ext cx="1332000" cy="1375885"/>
          </a:xfrm>
          <a:prstGeom prst="ellipse">
            <a:avLst/>
          </a:prstGeom>
          <a:solidFill>
            <a:srgbClr val="6E7C92"/>
          </a:solidFill>
          <a:ln>
            <a:noFill/>
          </a:ln>
        </p:spPr>
        <p:txBody>
          <a:bodyPr anchor="ctr">
            <a:normAutofit/>
          </a:bodyPr>
          <a:lstStyle>
            <a:lvl1pPr algn="ctr">
              <a:defRPr sz="1000" i="1"/>
            </a:lvl1pPr>
          </a:lstStyle>
          <a:p>
            <a:r>
              <a:rPr lang="en-US"/>
              <a:t>Click icon to add picture</a:t>
            </a:r>
            <a:endParaRPr lang="en-GB"/>
          </a:p>
        </p:txBody>
      </p:sp>
      <p:sp>
        <p:nvSpPr>
          <p:cNvPr id="24" name="Espace réservé du texte 9">
            <a:extLst>
              <a:ext uri="{FF2B5EF4-FFF2-40B4-BE49-F238E27FC236}">
                <a16:creationId xmlns:a16="http://schemas.microsoft.com/office/drawing/2014/main" id="{180784E1-B59E-6843-1864-139A8C8E2363}"/>
              </a:ext>
            </a:extLst>
          </p:cNvPr>
          <p:cNvSpPr>
            <a:spLocks noGrp="1"/>
          </p:cNvSpPr>
          <p:nvPr>
            <p:ph type="body" sz="quarter" idx="31"/>
          </p:nvPr>
        </p:nvSpPr>
        <p:spPr>
          <a:xfrm>
            <a:off x="2021781" y="4233128"/>
            <a:ext cx="2023094" cy="424933"/>
          </a:xfrm>
        </p:spPr>
        <p:txBody>
          <a:bodyPr>
            <a:noAutofit/>
          </a:bodyPr>
          <a:lstStyle>
            <a:lvl1pPr>
              <a:lnSpc>
                <a:spcPct val="100000"/>
              </a:lnSpc>
              <a:defRPr sz="900" b="1" i="0">
                <a:solidFill>
                  <a:schemeClr val="bg1"/>
                </a:solidFill>
                <a:latin typeface="Aptos" panose="020B0004020202020204" pitchFamily="34" charset="0"/>
              </a:defRPr>
            </a:lvl1pPr>
            <a:lvl2pPr>
              <a:defRPr sz="900"/>
            </a:lvl2pPr>
            <a:lvl3pPr>
              <a:defRPr sz="900"/>
            </a:lvl3pPr>
            <a:lvl4pPr>
              <a:defRPr sz="900"/>
            </a:lvl4pPr>
            <a:lvl5pPr>
              <a:defRPr sz="900"/>
            </a:lvl5pPr>
          </a:lstStyle>
          <a:p>
            <a:pPr lvl="0"/>
            <a:r>
              <a:rPr lang="en-US"/>
              <a:t>Click to edit Master text styles</a:t>
            </a:r>
          </a:p>
        </p:txBody>
      </p:sp>
      <p:sp>
        <p:nvSpPr>
          <p:cNvPr id="25" name="Espace réservé pour une image  6">
            <a:extLst>
              <a:ext uri="{FF2B5EF4-FFF2-40B4-BE49-F238E27FC236}">
                <a16:creationId xmlns:a16="http://schemas.microsoft.com/office/drawing/2014/main" id="{2325761D-6158-59E2-AAE4-B7946D18098E}"/>
              </a:ext>
            </a:extLst>
          </p:cNvPr>
          <p:cNvSpPr>
            <a:spLocks noGrp="1" noChangeAspect="1"/>
          </p:cNvSpPr>
          <p:nvPr>
            <p:ph type="pic" sz="quarter" idx="32"/>
          </p:nvPr>
        </p:nvSpPr>
        <p:spPr>
          <a:xfrm>
            <a:off x="4144236" y="3414733"/>
            <a:ext cx="1332000" cy="1375885"/>
          </a:xfrm>
          <a:prstGeom prst="ellipse">
            <a:avLst/>
          </a:prstGeom>
          <a:solidFill>
            <a:srgbClr val="6E7C92"/>
          </a:solidFill>
          <a:ln>
            <a:noFill/>
          </a:ln>
        </p:spPr>
        <p:txBody>
          <a:bodyPr anchor="ctr">
            <a:normAutofit/>
          </a:bodyPr>
          <a:lstStyle>
            <a:lvl1pPr algn="ctr">
              <a:defRPr sz="1000" i="1"/>
            </a:lvl1pPr>
          </a:lstStyle>
          <a:p>
            <a:r>
              <a:rPr lang="en-US"/>
              <a:t>Click icon to add picture</a:t>
            </a:r>
            <a:endParaRPr lang="en-GB"/>
          </a:p>
        </p:txBody>
      </p:sp>
      <p:sp>
        <p:nvSpPr>
          <p:cNvPr id="26" name="Espace réservé du texte 9">
            <a:extLst>
              <a:ext uri="{FF2B5EF4-FFF2-40B4-BE49-F238E27FC236}">
                <a16:creationId xmlns:a16="http://schemas.microsoft.com/office/drawing/2014/main" id="{FBC09897-2190-E893-8962-C6136120B804}"/>
              </a:ext>
            </a:extLst>
          </p:cNvPr>
          <p:cNvSpPr>
            <a:spLocks noGrp="1"/>
          </p:cNvSpPr>
          <p:nvPr>
            <p:ph type="body" sz="quarter" idx="33"/>
          </p:nvPr>
        </p:nvSpPr>
        <p:spPr>
          <a:xfrm>
            <a:off x="5582562" y="4233128"/>
            <a:ext cx="2023094" cy="424933"/>
          </a:xfrm>
        </p:spPr>
        <p:txBody>
          <a:bodyPr>
            <a:noAutofit/>
          </a:bodyPr>
          <a:lstStyle>
            <a:lvl1pPr>
              <a:lnSpc>
                <a:spcPct val="100000"/>
              </a:lnSpc>
              <a:defRPr sz="900" b="1" i="0">
                <a:solidFill>
                  <a:schemeClr val="bg1"/>
                </a:solidFill>
                <a:latin typeface="Aptos" panose="020B0004020202020204" pitchFamily="34" charset="0"/>
              </a:defRPr>
            </a:lvl1pPr>
            <a:lvl2pPr>
              <a:defRPr sz="900"/>
            </a:lvl2pPr>
            <a:lvl3pPr>
              <a:defRPr sz="900"/>
            </a:lvl3pPr>
            <a:lvl4pPr>
              <a:defRPr sz="900"/>
            </a:lvl4pPr>
            <a:lvl5pPr>
              <a:defRPr sz="900"/>
            </a:lvl5pPr>
          </a:lstStyle>
          <a:p>
            <a:pPr lvl="0"/>
            <a:r>
              <a:rPr lang="en-US"/>
              <a:t>Click to edit Master text styles</a:t>
            </a:r>
          </a:p>
        </p:txBody>
      </p:sp>
      <p:sp>
        <p:nvSpPr>
          <p:cNvPr id="27" name="Espace réservé pour une image  6">
            <a:extLst>
              <a:ext uri="{FF2B5EF4-FFF2-40B4-BE49-F238E27FC236}">
                <a16:creationId xmlns:a16="http://schemas.microsoft.com/office/drawing/2014/main" id="{34E25D16-1FD2-AF73-2AE5-36B70A1F866C}"/>
              </a:ext>
            </a:extLst>
          </p:cNvPr>
          <p:cNvSpPr>
            <a:spLocks noGrp="1" noChangeAspect="1"/>
          </p:cNvSpPr>
          <p:nvPr>
            <p:ph type="pic" sz="quarter" idx="34"/>
          </p:nvPr>
        </p:nvSpPr>
        <p:spPr>
          <a:xfrm>
            <a:off x="7683502" y="3414733"/>
            <a:ext cx="1332000" cy="1375885"/>
          </a:xfrm>
          <a:prstGeom prst="ellipse">
            <a:avLst/>
          </a:prstGeom>
          <a:solidFill>
            <a:srgbClr val="6E7C92"/>
          </a:solidFill>
          <a:ln>
            <a:noFill/>
          </a:ln>
        </p:spPr>
        <p:txBody>
          <a:bodyPr anchor="ctr">
            <a:normAutofit/>
          </a:bodyPr>
          <a:lstStyle>
            <a:lvl1pPr algn="ctr">
              <a:defRPr sz="1000" i="1"/>
            </a:lvl1pPr>
          </a:lstStyle>
          <a:p>
            <a:r>
              <a:rPr lang="en-US"/>
              <a:t>Click icon to add picture</a:t>
            </a:r>
            <a:endParaRPr lang="en-GB"/>
          </a:p>
        </p:txBody>
      </p:sp>
      <p:sp>
        <p:nvSpPr>
          <p:cNvPr id="28" name="Espace réservé du texte 9">
            <a:extLst>
              <a:ext uri="{FF2B5EF4-FFF2-40B4-BE49-F238E27FC236}">
                <a16:creationId xmlns:a16="http://schemas.microsoft.com/office/drawing/2014/main" id="{F4C71BA7-6203-9FDD-719B-B74D8DC2936E}"/>
              </a:ext>
            </a:extLst>
          </p:cNvPr>
          <p:cNvSpPr>
            <a:spLocks noGrp="1"/>
          </p:cNvSpPr>
          <p:nvPr>
            <p:ph type="body" sz="quarter" idx="35"/>
          </p:nvPr>
        </p:nvSpPr>
        <p:spPr>
          <a:xfrm>
            <a:off x="9121828" y="4233128"/>
            <a:ext cx="2023094" cy="424933"/>
          </a:xfrm>
        </p:spPr>
        <p:txBody>
          <a:bodyPr>
            <a:noAutofit/>
          </a:bodyPr>
          <a:lstStyle>
            <a:lvl1pPr>
              <a:lnSpc>
                <a:spcPct val="100000"/>
              </a:lnSpc>
              <a:defRPr sz="900" b="1" i="0">
                <a:solidFill>
                  <a:schemeClr val="bg1"/>
                </a:solidFill>
                <a:latin typeface="Aptos" panose="020B0004020202020204" pitchFamily="34" charset="0"/>
              </a:defRPr>
            </a:lvl1pPr>
            <a:lvl2pPr>
              <a:defRPr sz="900"/>
            </a:lvl2pPr>
            <a:lvl3pPr>
              <a:defRPr sz="900"/>
            </a:lvl3pPr>
            <a:lvl4pPr>
              <a:defRPr sz="900"/>
            </a:lvl4pPr>
            <a:lvl5pPr>
              <a:defRPr sz="900"/>
            </a:lvl5pPr>
          </a:lstStyle>
          <a:p>
            <a:pPr lvl="0"/>
            <a:r>
              <a:rPr lang="en-US"/>
              <a:t>Click to edit Master text styles</a:t>
            </a:r>
          </a:p>
        </p:txBody>
      </p:sp>
      <p:sp>
        <p:nvSpPr>
          <p:cNvPr id="29" name="Espace réservé pour une image  6">
            <a:extLst>
              <a:ext uri="{FF2B5EF4-FFF2-40B4-BE49-F238E27FC236}">
                <a16:creationId xmlns:a16="http://schemas.microsoft.com/office/drawing/2014/main" id="{20DCC9E3-79E1-4657-06CB-C959A0A21573}"/>
              </a:ext>
            </a:extLst>
          </p:cNvPr>
          <p:cNvSpPr>
            <a:spLocks noGrp="1" noChangeAspect="1"/>
          </p:cNvSpPr>
          <p:nvPr>
            <p:ph type="pic" sz="quarter" idx="36"/>
          </p:nvPr>
        </p:nvSpPr>
        <p:spPr>
          <a:xfrm>
            <a:off x="583455" y="4899288"/>
            <a:ext cx="1332000" cy="1375885"/>
          </a:xfrm>
          <a:prstGeom prst="ellipse">
            <a:avLst/>
          </a:prstGeom>
          <a:solidFill>
            <a:srgbClr val="6E7C92"/>
          </a:solidFill>
          <a:ln>
            <a:noFill/>
          </a:ln>
        </p:spPr>
        <p:txBody>
          <a:bodyPr anchor="ctr">
            <a:normAutofit/>
          </a:bodyPr>
          <a:lstStyle>
            <a:lvl1pPr algn="ctr">
              <a:defRPr sz="1000" i="1"/>
            </a:lvl1pPr>
          </a:lstStyle>
          <a:p>
            <a:r>
              <a:rPr lang="en-US"/>
              <a:t>Click icon to add picture</a:t>
            </a:r>
            <a:endParaRPr lang="en-GB"/>
          </a:p>
        </p:txBody>
      </p:sp>
      <p:sp>
        <p:nvSpPr>
          <p:cNvPr id="30" name="Espace réservé du texte 9">
            <a:extLst>
              <a:ext uri="{FF2B5EF4-FFF2-40B4-BE49-F238E27FC236}">
                <a16:creationId xmlns:a16="http://schemas.microsoft.com/office/drawing/2014/main" id="{C6B43615-B838-DF45-5CD2-1AE4FD7A192E}"/>
              </a:ext>
            </a:extLst>
          </p:cNvPr>
          <p:cNvSpPr>
            <a:spLocks noGrp="1"/>
          </p:cNvSpPr>
          <p:nvPr>
            <p:ph type="body" sz="quarter" idx="37"/>
          </p:nvPr>
        </p:nvSpPr>
        <p:spPr>
          <a:xfrm>
            <a:off x="2021781" y="5717683"/>
            <a:ext cx="2023094" cy="424933"/>
          </a:xfrm>
        </p:spPr>
        <p:txBody>
          <a:bodyPr>
            <a:noAutofit/>
          </a:bodyPr>
          <a:lstStyle>
            <a:lvl1pPr>
              <a:lnSpc>
                <a:spcPct val="100000"/>
              </a:lnSpc>
              <a:defRPr sz="900" b="1" i="0">
                <a:solidFill>
                  <a:schemeClr val="bg1"/>
                </a:solidFill>
                <a:latin typeface="Aptos" panose="020B0004020202020204" pitchFamily="34" charset="0"/>
              </a:defRPr>
            </a:lvl1pPr>
            <a:lvl2pPr>
              <a:defRPr sz="900"/>
            </a:lvl2pPr>
            <a:lvl3pPr>
              <a:defRPr sz="900"/>
            </a:lvl3pPr>
            <a:lvl4pPr>
              <a:defRPr sz="900"/>
            </a:lvl4pPr>
            <a:lvl5pPr>
              <a:defRPr sz="900"/>
            </a:lvl5pPr>
          </a:lstStyle>
          <a:p>
            <a:pPr lvl="0"/>
            <a:r>
              <a:rPr lang="en-US"/>
              <a:t>Click to edit Master text styles</a:t>
            </a:r>
          </a:p>
        </p:txBody>
      </p:sp>
      <p:sp>
        <p:nvSpPr>
          <p:cNvPr id="31" name="Espace réservé pour une image  6">
            <a:extLst>
              <a:ext uri="{FF2B5EF4-FFF2-40B4-BE49-F238E27FC236}">
                <a16:creationId xmlns:a16="http://schemas.microsoft.com/office/drawing/2014/main" id="{DF3C16A6-9DEC-2EDE-0FA8-280908319CAE}"/>
              </a:ext>
            </a:extLst>
          </p:cNvPr>
          <p:cNvSpPr>
            <a:spLocks noGrp="1" noChangeAspect="1"/>
          </p:cNvSpPr>
          <p:nvPr>
            <p:ph type="pic" sz="quarter" idx="38"/>
          </p:nvPr>
        </p:nvSpPr>
        <p:spPr>
          <a:xfrm>
            <a:off x="4144236" y="4899288"/>
            <a:ext cx="1332000" cy="1375885"/>
          </a:xfrm>
          <a:prstGeom prst="ellipse">
            <a:avLst/>
          </a:prstGeom>
          <a:solidFill>
            <a:srgbClr val="6E7C92"/>
          </a:solidFill>
          <a:ln>
            <a:noFill/>
          </a:ln>
        </p:spPr>
        <p:txBody>
          <a:bodyPr anchor="ctr">
            <a:normAutofit/>
          </a:bodyPr>
          <a:lstStyle>
            <a:lvl1pPr algn="ctr">
              <a:defRPr sz="1000" i="1"/>
            </a:lvl1pPr>
          </a:lstStyle>
          <a:p>
            <a:r>
              <a:rPr lang="en-US"/>
              <a:t>Click icon to add picture</a:t>
            </a:r>
            <a:endParaRPr lang="en-GB"/>
          </a:p>
        </p:txBody>
      </p:sp>
      <p:sp>
        <p:nvSpPr>
          <p:cNvPr id="32" name="Espace réservé du texte 9">
            <a:extLst>
              <a:ext uri="{FF2B5EF4-FFF2-40B4-BE49-F238E27FC236}">
                <a16:creationId xmlns:a16="http://schemas.microsoft.com/office/drawing/2014/main" id="{12858741-54BB-B3BD-19BC-4B10F087C7B8}"/>
              </a:ext>
            </a:extLst>
          </p:cNvPr>
          <p:cNvSpPr>
            <a:spLocks noGrp="1"/>
          </p:cNvSpPr>
          <p:nvPr>
            <p:ph type="body" sz="quarter" idx="39"/>
          </p:nvPr>
        </p:nvSpPr>
        <p:spPr>
          <a:xfrm>
            <a:off x="5582562" y="5717683"/>
            <a:ext cx="2023094" cy="424933"/>
          </a:xfrm>
        </p:spPr>
        <p:txBody>
          <a:bodyPr>
            <a:noAutofit/>
          </a:bodyPr>
          <a:lstStyle>
            <a:lvl1pPr>
              <a:lnSpc>
                <a:spcPct val="100000"/>
              </a:lnSpc>
              <a:defRPr sz="900" b="1" i="0">
                <a:solidFill>
                  <a:schemeClr val="bg1"/>
                </a:solidFill>
                <a:latin typeface="Aptos" panose="020B0004020202020204" pitchFamily="34" charset="0"/>
              </a:defRPr>
            </a:lvl1pPr>
            <a:lvl2pPr>
              <a:defRPr sz="900"/>
            </a:lvl2pPr>
            <a:lvl3pPr>
              <a:defRPr sz="900"/>
            </a:lvl3pPr>
            <a:lvl4pPr>
              <a:defRPr sz="900"/>
            </a:lvl4pPr>
            <a:lvl5pPr>
              <a:defRPr sz="900"/>
            </a:lvl5pPr>
          </a:lstStyle>
          <a:p>
            <a:pPr lvl="0"/>
            <a:r>
              <a:rPr lang="en-US"/>
              <a:t>Click to edit Master text styles</a:t>
            </a:r>
          </a:p>
        </p:txBody>
      </p:sp>
      <p:sp>
        <p:nvSpPr>
          <p:cNvPr id="33" name="Espace réservé pour une image  6">
            <a:extLst>
              <a:ext uri="{FF2B5EF4-FFF2-40B4-BE49-F238E27FC236}">
                <a16:creationId xmlns:a16="http://schemas.microsoft.com/office/drawing/2014/main" id="{4AD0346B-108E-D838-C06E-88E4CE8066AA}"/>
              </a:ext>
            </a:extLst>
          </p:cNvPr>
          <p:cNvSpPr>
            <a:spLocks noGrp="1" noChangeAspect="1"/>
          </p:cNvSpPr>
          <p:nvPr>
            <p:ph type="pic" sz="quarter" idx="40"/>
          </p:nvPr>
        </p:nvSpPr>
        <p:spPr>
          <a:xfrm>
            <a:off x="7683502" y="4899288"/>
            <a:ext cx="1332000" cy="1375885"/>
          </a:xfrm>
          <a:prstGeom prst="ellipse">
            <a:avLst/>
          </a:prstGeom>
          <a:solidFill>
            <a:srgbClr val="6E7C92"/>
          </a:solidFill>
          <a:ln>
            <a:noFill/>
          </a:ln>
        </p:spPr>
        <p:txBody>
          <a:bodyPr anchor="ctr">
            <a:normAutofit/>
          </a:bodyPr>
          <a:lstStyle>
            <a:lvl1pPr algn="ctr">
              <a:defRPr sz="1000" i="1"/>
            </a:lvl1pPr>
          </a:lstStyle>
          <a:p>
            <a:r>
              <a:rPr lang="en-US"/>
              <a:t>Click icon to add picture</a:t>
            </a:r>
            <a:endParaRPr lang="en-GB"/>
          </a:p>
        </p:txBody>
      </p:sp>
      <p:sp>
        <p:nvSpPr>
          <p:cNvPr id="34" name="Espace réservé du texte 9">
            <a:extLst>
              <a:ext uri="{FF2B5EF4-FFF2-40B4-BE49-F238E27FC236}">
                <a16:creationId xmlns:a16="http://schemas.microsoft.com/office/drawing/2014/main" id="{191ABC6A-BC86-5465-7B14-20216A89A111}"/>
              </a:ext>
            </a:extLst>
          </p:cNvPr>
          <p:cNvSpPr>
            <a:spLocks noGrp="1"/>
          </p:cNvSpPr>
          <p:nvPr>
            <p:ph type="body" sz="quarter" idx="41"/>
          </p:nvPr>
        </p:nvSpPr>
        <p:spPr>
          <a:xfrm>
            <a:off x="9121828" y="5717683"/>
            <a:ext cx="2023094" cy="424933"/>
          </a:xfrm>
        </p:spPr>
        <p:txBody>
          <a:bodyPr>
            <a:noAutofit/>
          </a:bodyPr>
          <a:lstStyle>
            <a:lvl1pPr>
              <a:lnSpc>
                <a:spcPct val="100000"/>
              </a:lnSpc>
              <a:defRPr sz="900" b="1" i="0">
                <a:solidFill>
                  <a:schemeClr val="bg1"/>
                </a:solidFill>
                <a:latin typeface="Aptos" panose="020B0004020202020204" pitchFamily="34" charset="0"/>
              </a:defRPr>
            </a:lvl1pPr>
            <a:lvl2pPr>
              <a:defRPr sz="900"/>
            </a:lvl2pPr>
            <a:lvl3pPr>
              <a:defRPr sz="900"/>
            </a:lvl3pPr>
            <a:lvl4pPr>
              <a:defRPr sz="900"/>
            </a:lvl4pPr>
            <a:lvl5pPr>
              <a:defRPr sz="900"/>
            </a:lvl5pPr>
          </a:lstStyle>
          <a:p>
            <a:pPr lvl="0"/>
            <a:r>
              <a:rPr lang="en-US"/>
              <a:t>Click to edit Master text styles</a:t>
            </a:r>
          </a:p>
        </p:txBody>
      </p:sp>
    </p:spTree>
    <p:extLst>
      <p:ext uri="{BB962C8B-B14F-4D97-AF65-F5344CB8AC3E}">
        <p14:creationId xmlns:p14="http://schemas.microsoft.com/office/powerpoint/2010/main" val="328406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ur Team - 3">
    <p:bg>
      <p:bgPr>
        <a:solidFill>
          <a:schemeClr val="accent1"/>
        </a:solidFill>
        <a:effectLst/>
      </p:bgPr>
    </p:bg>
    <p:spTree>
      <p:nvGrpSpPr>
        <p:cNvPr id="1" name=""/>
        <p:cNvGrpSpPr/>
        <p:nvPr/>
      </p:nvGrpSpPr>
      <p:grpSpPr>
        <a:xfrm>
          <a:off x="0" y="0"/>
          <a:ext cx="0" cy="0"/>
          <a:chOff x="0" y="0"/>
          <a:chExt cx="0" cy="0"/>
        </a:xfrm>
      </p:grpSpPr>
      <p:sp>
        <p:nvSpPr>
          <p:cNvPr id="3" name="Espace réservé du numéro de diapositive 5">
            <a:extLst>
              <a:ext uri="{FF2B5EF4-FFF2-40B4-BE49-F238E27FC236}">
                <a16:creationId xmlns:a16="http://schemas.microsoft.com/office/drawing/2014/main" id="{130A255E-24D7-15DD-2882-05B53DF8538A}"/>
              </a:ext>
            </a:extLst>
          </p:cNvPr>
          <p:cNvSpPr>
            <a:spLocks noGrp="1"/>
          </p:cNvSpPr>
          <p:nvPr>
            <p:ph type="sldNum" sz="quarter" idx="4"/>
          </p:nvPr>
        </p:nvSpPr>
        <p:spPr>
          <a:xfrm>
            <a:off x="11474458" y="439390"/>
            <a:ext cx="385654" cy="379056"/>
          </a:xfrm>
          <a:prstGeom prst="rect">
            <a:avLst/>
          </a:prstGeom>
        </p:spPr>
        <p:txBody>
          <a:bodyPr vert="horz" lIns="0" tIns="45720" rIns="91440" bIns="45720" rtlCol="0" anchor="ctr"/>
          <a:lstStyle>
            <a:lvl1pPr algn="l">
              <a:defRPr sz="900">
                <a:solidFill>
                  <a:schemeClr val="accent2"/>
                </a:solidFill>
              </a:defRPr>
            </a:lvl1pPr>
          </a:lstStyle>
          <a:p>
            <a:fld id="{C4E1BBE1-044A-2F4F-B795-1B7344985375}" type="slidenum">
              <a:rPr lang="fr-FR" smtClean="0"/>
              <a:pPr/>
              <a:t>‹#›</a:t>
            </a:fld>
            <a:endParaRPr lang="fr-FR"/>
          </a:p>
        </p:txBody>
      </p:sp>
      <p:cxnSp>
        <p:nvCxnSpPr>
          <p:cNvPr id="4" name="Connecteur droit 3">
            <a:extLst>
              <a:ext uri="{FF2B5EF4-FFF2-40B4-BE49-F238E27FC236}">
                <a16:creationId xmlns:a16="http://schemas.microsoft.com/office/drawing/2014/main" id="{41A4C057-3626-7097-7513-2706984142B1}"/>
              </a:ext>
            </a:extLst>
          </p:cNvPr>
          <p:cNvCxnSpPr/>
          <p:nvPr userDrawn="1"/>
        </p:nvCxnSpPr>
        <p:spPr>
          <a:xfrm>
            <a:off x="10942546" y="656888"/>
            <a:ext cx="387350" cy="0"/>
          </a:xfrm>
          <a:prstGeom prst="line">
            <a:avLst/>
          </a:prstGeom>
          <a:ln w="6350">
            <a:solidFill>
              <a:schemeClr val="accent2"/>
            </a:solidFill>
          </a:ln>
        </p:spPr>
        <p:style>
          <a:lnRef idx="2">
            <a:schemeClr val="accent1"/>
          </a:lnRef>
          <a:fillRef idx="0">
            <a:schemeClr val="accent1"/>
          </a:fillRef>
          <a:effectRef idx="1">
            <a:schemeClr val="accent1"/>
          </a:effectRef>
          <a:fontRef idx="minor">
            <a:schemeClr val="tx1"/>
          </a:fontRef>
        </p:style>
      </p:cxnSp>
      <p:sp>
        <p:nvSpPr>
          <p:cNvPr id="5" name="ZoneTexte 4">
            <a:extLst>
              <a:ext uri="{FF2B5EF4-FFF2-40B4-BE49-F238E27FC236}">
                <a16:creationId xmlns:a16="http://schemas.microsoft.com/office/drawing/2014/main" id="{28A16263-5AC3-0DB6-48F1-77371630BC60}"/>
              </a:ext>
            </a:extLst>
          </p:cNvPr>
          <p:cNvSpPr txBox="1"/>
          <p:nvPr userDrawn="1"/>
        </p:nvSpPr>
        <p:spPr>
          <a:xfrm>
            <a:off x="11297624" y="439390"/>
            <a:ext cx="233847" cy="378992"/>
          </a:xfrm>
          <a:prstGeom prst="rect">
            <a:avLst/>
          </a:prstGeom>
          <a:noFill/>
        </p:spPr>
        <p:txBody>
          <a:bodyPr wrap="square" rtlCol="0" anchor="ctr">
            <a:noAutofit/>
          </a:bodyPr>
          <a:lstStyle/>
          <a:p>
            <a:pPr algn="r"/>
            <a:r>
              <a:rPr lang="fr-FR" sz="900">
                <a:solidFill>
                  <a:schemeClr val="accent2"/>
                </a:solidFill>
              </a:rPr>
              <a:t>P</a:t>
            </a:r>
          </a:p>
        </p:txBody>
      </p:sp>
      <p:sp>
        <p:nvSpPr>
          <p:cNvPr id="7" name="Espace réservé pour une image  6">
            <a:extLst>
              <a:ext uri="{FF2B5EF4-FFF2-40B4-BE49-F238E27FC236}">
                <a16:creationId xmlns:a16="http://schemas.microsoft.com/office/drawing/2014/main" id="{C2043B68-A4A6-0A14-AABE-33F4F792FFDD}"/>
              </a:ext>
            </a:extLst>
          </p:cNvPr>
          <p:cNvSpPr>
            <a:spLocks noGrp="1"/>
          </p:cNvSpPr>
          <p:nvPr>
            <p:ph type="pic" sz="quarter" idx="10"/>
          </p:nvPr>
        </p:nvSpPr>
        <p:spPr>
          <a:xfrm>
            <a:off x="583455" y="2094864"/>
            <a:ext cx="1548000" cy="1548000"/>
          </a:xfrm>
          <a:prstGeom prst="ellipse">
            <a:avLst/>
          </a:prstGeom>
          <a:solidFill>
            <a:srgbClr val="6E7C92"/>
          </a:solidFill>
          <a:ln>
            <a:noFill/>
          </a:ln>
        </p:spPr>
        <p:txBody>
          <a:bodyPr anchor="ctr">
            <a:normAutofit/>
          </a:bodyPr>
          <a:lstStyle>
            <a:lvl1pPr algn="ctr">
              <a:defRPr sz="1000" i="1"/>
            </a:lvl1pPr>
          </a:lstStyle>
          <a:p>
            <a:r>
              <a:rPr lang="en-US"/>
              <a:t>Click icon to add picture</a:t>
            </a:r>
            <a:endParaRPr lang="en-GB"/>
          </a:p>
        </p:txBody>
      </p:sp>
      <p:sp>
        <p:nvSpPr>
          <p:cNvPr id="10" name="Espace réservé du texte 9">
            <a:extLst>
              <a:ext uri="{FF2B5EF4-FFF2-40B4-BE49-F238E27FC236}">
                <a16:creationId xmlns:a16="http://schemas.microsoft.com/office/drawing/2014/main" id="{2281A48E-F654-59DB-4CDD-02E0B95D62C0}"/>
              </a:ext>
            </a:extLst>
          </p:cNvPr>
          <p:cNvSpPr>
            <a:spLocks noGrp="1"/>
          </p:cNvSpPr>
          <p:nvPr>
            <p:ph type="body" sz="quarter" idx="12"/>
          </p:nvPr>
        </p:nvSpPr>
        <p:spPr>
          <a:xfrm>
            <a:off x="2237781" y="2913260"/>
            <a:ext cx="1548000" cy="424933"/>
          </a:xfrm>
        </p:spPr>
        <p:txBody>
          <a:bodyPr>
            <a:noAutofit/>
          </a:bodyPr>
          <a:lstStyle>
            <a:lvl1pPr>
              <a:lnSpc>
                <a:spcPct val="100000"/>
              </a:lnSpc>
              <a:defRPr sz="900" b="1" i="0">
                <a:solidFill>
                  <a:schemeClr val="bg1"/>
                </a:solidFill>
                <a:latin typeface="Aptos" panose="020B0004020202020204" pitchFamily="34" charset="0"/>
              </a:defRPr>
            </a:lvl1pPr>
            <a:lvl2pPr>
              <a:defRPr sz="900"/>
            </a:lvl2pPr>
            <a:lvl3pPr>
              <a:defRPr sz="900"/>
            </a:lvl3pPr>
            <a:lvl4pPr>
              <a:defRPr sz="900"/>
            </a:lvl4pPr>
            <a:lvl5pPr>
              <a:defRPr sz="900"/>
            </a:lvl5pPr>
          </a:lstStyle>
          <a:p>
            <a:pPr lvl="0"/>
            <a:r>
              <a:rPr lang="en-US"/>
              <a:t>Click to edit Master text styles</a:t>
            </a:r>
          </a:p>
        </p:txBody>
      </p:sp>
      <p:sp>
        <p:nvSpPr>
          <p:cNvPr id="13" name="Espace réservé du texte 9">
            <a:extLst>
              <a:ext uri="{FF2B5EF4-FFF2-40B4-BE49-F238E27FC236}">
                <a16:creationId xmlns:a16="http://schemas.microsoft.com/office/drawing/2014/main" id="{ADC1BA17-ADC7-B138-592E-D8E45BA51FCA}"/>
              </a:ext>
            </a:extLst>
          </p:cNvPr>
          <p:cNvSpPr>
            <a:spLocks noGrp="1"/>
          </p:cNvSpPr>
          <p:nvPr>
            <p:ph type="body" sz="quarter" idx="15"/>
          </p:nvPr>
        </p:nvSpPr>
        <p:spPr>
          <a:xfrm>
            <a:off x="541267" y="1054407"/>
            <a:ext cx="10496079" cy="828182"/>
          </a:xfrm>
        </p:spPr>
        <p:txBody>
          <a:bodyPr>
            <a:noAutofit/>
          </a:bodyPr>
          <a:lstStyle>
            <a:lvl1pPr algn="just">
              <a:lnSpc>
                <a:spcPts val="1460"/>
              </a:lnSpc>
              <a:defRPr sz="1200">
                <a:solidFill>
                  <a:schemeClr val="bg1"/>
                </a:solidFill>
              </a:defRPr>
            </a:lvl1pPr>
            <a:lvl2pPr>
              <a:defRPr sz="900"/>
            </a:lvl2pPr>
            <a:lvl3pPr>
              <a:defRPr sz="900"/>
            </a:lvl3pPr>
            <a:lvl4pPr>
              <a:defRPr sz="900"/>
            </a:lvl4pPr>
            <a:lvl5pPr>
              <a:defRPr sz="900"/>
            </a:lvl5pPr>
          </a:lstStyle>
          <a:p>
            <a:pPr lvl="0"/>
            <a:r>
              <a:rPr lang="en-US"/>
              <a:t>Click to edit Master text styles</a:t>
            </a:r>
          </a:p>
        </p:txBody>
      </p:sp>
      <p:sp>
        <p:nvSpPr>
          <p:cNvPr id="16" name="Espace réservé du titre 1">
            <a:extLst>
              <a:ext uri="{FF2B5EF4-FFF2-40B4-BE49-F238E27FC236}">
                <a16:creationId xmlns:a16="http://schemas.microsoft.com/office/drawing/2014/main" id="{5D033529-F7F9-3F83-A292-E520707F8204}"/>
              </a:ext>
            </a:extLst>
          </p:cNvPr>
          <p:cNvSpPr>
            <a:spLocks noGrp="1"/>
          </p:cNvSpPr>
          <p:nvPr>
            <p:ph type="title"/>
          </p:nvPr>
        </p:nvSpPr>
        <p:spPr>
          <a:xfrm>
            <a:off x="541267" y="432000"/>
            <a:ext cx="9233008" cy="378992"/>
          </a:xfrm>
          <a:prstGeom prst="rect">
            <a:avLst/>
          </a:prstGeom>
        </p:spPr>
        <p:txBody>
          <a:bodyPr vert="horz" lIns="91440" tIns="45720" rIns="91440" bIns="45720" rtlCol="0" anchor="t">
            <a:noAutofit/>
          </a:bodyPr>
          <a:lstStyle>
            <a:lvl1pPr>
              <a:defRPr sz="2200" spc="120" baseline="0">
                <a:solidFill>
                  <a:schemeClr val="bg1"/>
                </a:solidFill>
              </a:defRPr>
            </a:lvl1pPr>
          </a:lstStyle>
          <a:p>
            <a:r>
              <a:rPr lang="en-US"/>
              <a:t>Click to edit Master title style</a:t>
            </a:r>
            <a:endParaRPr lang="fr-FR"/>
          </a:p>
        </p:txBody>
      </p:sp>
      <p:sp>
        <p:nvSpPr>
          <p:cNvPr id="17" name="Espace réservé du texte 2">
            <a:extLst>
              <a:ext uri="{FF2B5EF4-FFF2-40B4-BE49-F238E27FC236}">
                <a16:creationId xmlns:a16="http://schemas.microsoft.com/office/drawing/2014/main" id="{FA69E356-3AA1-C1AF-0B9F-CC402A406177}"/>
              </a:ext>
            </a:extLst>
          </p:cNvPr>
          <p:cNvSpPr>
            <a:spLocks noGrp="1"/>
          </p:cNvSpPr>
          <p:nvPr>
            <p:ph type="body" idx="25"/>
          </p:nvPr>
        </p:nvSpPr>
        <p:spPr>
          <a:xfrm>
            <a:off x="541267" y="842132"/>
            <a:ext cx="9233008" cy="360000"/>
          </a:xfrm>
        </p:spPr>
        <p:txBody>
          <a:bodyPr anchor="t">
            <a:noAutofit/>
          </a:bodyPr>
          <a:lstStyle>
            <a:lvl1pPr marL="0" indent="0">
              <a:lnSpc>
                <a:spcPts val="1420"/>
              </a:lnSpc>
              <a:buNone/>
              <a:defRPr sz="1600" b="1" i="0">
                <a:solidFill>
                  <a:schemeClr val="accent3"/>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Espace réservé pour une image  6">
            <a:extLst>
              <a:ext uri="{FF2B5EF4-FFF2-40B4-BE49-F238E27FC236}">
                <a16:creationId xmlns:a16="http://schemas.microsoft.com/office/drawing/2014/main" id="{61DC5C5B-E33D-03E4-9A02-2B7C880B6589}"/>
              </a:ext>
            </a:extLst>
          </p:cNvPr>
          <p:cNvSpPr>
            <a:spLocks noGrp="1"/>
          </p:cNvSpPr>
          <p:nvPr>
            <p:ph type="pic" sz="quarter" idx="26"/>
          </p:nvPr>
        </p:nvSpPr>
        <p:spPr>
          <a:xfrm>
            <a:off x="4006879" y="2094864"/>
            <a:ext cx="1548000" cy="1548000"/>
          </a:xfrm>
          <a:prstGeom prst="ellipse">
            <a:avLst/>
          </a:prstGeom>
          <a:solidFill>
            <a:srgbClr val="6E7C92"/>
          </a:solidFill>
          <a:ln>
            <a:noFill/>
          </a:ln>
        </p:spPr>
        <p:txBody>
          <a:bodyPr anchor="ctr">
            <a:normAutofit/>
          </a:bodyPr>
          <a:lstStyle>
            <a:lvl1pPr algn="ctr">
              <a:defRPr sz="1000" i="1"/>
            </a:lvl1pPr>
          </a:lstStyle>
          <a:p>
            <a:r>
              <a:rPr lang="en-US"/>
              <a:t>Click icon to add picture</a:t>
            </a:r>
            <a:endParaRPr lang="en-GB"/>
          </a:p>
        </p:txBody>
      </p:sp>
      <p:sp>
        <p:nvSpPr>
          <p:cNvPr id="35" name="Espace réservé du texte 9">
            <a:extLst>
              <a:ext uri="{FF2B5EF4-FFF2-40B4-BE49-F238E27FC236}">
                <a16:creationId xmlns:a16="http://schemas.microsoft.com/office/drawing/2014/main" id="{A53ED44A-47A6-D45F-815C-7B5697EF65C5}"/>
              </a:ext>
            </a:extLst>
          </p:cNvPr>
          <p:cNvSpPr>
            <a:spLocks noGrp="1"/>
          </p:cNvSpPr>
          <p:nvPr>
            <p:ph type="body" sz="quarter" idx="27"/>
          </p:nvPr>
        </p:nvSpPr>
        <p:spPr>
          <a:xfrm>
            <a:off x="5661205" y="2913260"/>
            <a:ext cx="1548000" cy="424933"/>
          </a:xfrm>
        </p:spPr>
        <p:txBody>
          <a:bodyPr>
            <a:noAutofit/>
          </a:bodyPr>
          <a:lstStyle>
            <a:lvl1pPr>
              <a:lnSpc>
                <a:spcPct val="100000"/>
              </a:lnSpc>
              <a:defRPr sz="900" b="1" i="0">
                <a:solidFill>
                  <a:schemeClr val="bg1"/>
                </a:solidFill>
                <a:latin typeface="Aptos" panose="020B0004020202020204" pitchFamily="34" charset="0"/>
              </a:defRPr>
            </a:lvl1pPr>
            <a:lvl2pPr>
              <a:defRPr sz="900"/>
            </a:lvl2pPr>
            <a:lvl3pPr>
              <a:defRPr sz="900"/>
            </a:lvl3pPr>
            <a:lvl4pPr>
              <a:defRPr sz="900"/>
            </a:lvl4pPr>
            <a:lvl5pPr>
              <a:defRPr sz="900"/>
            </a:lvl5pPr>
          </a:lstStyle>
          <a:p>
            <a:pPr lvl="0"/>
            <a:r>
              <a:rPr lang="en-US"/>
              <a:t>Click to edit Master text styles</a:t>
            </a:r>
          </a:p>
        </p:txBody>
      </p:sp>
      <p:sp>
        <p:nvSpPr>
          <p:cNvPr id="36" name="Espace réservé pour une image  6">
            <a:extLst>
              <a:ext uri="{FF2B5EF4-FFF2-40B4-BE49-F238E27FC236}">
                <a16:creationId xmlns:a16="http://schemas.microsoft.com/office/drawing/2014/main" id="{0EF36582-12F4-49D5-D5DA-A66808BBFDFD}"/>
              </a:ext>
            </a:extLst>
          </p:cNvPr>
          <p:cNvSpPr>
            <a:spLocks noGrp="1"/>
          </p:cNvSpPr>
          <p:nvPr>
            <p:ph type="pic" sz="quarter" idx="28"/>
          </p:nvPr>
        </p:nvSpPr>
        <p:spPr>
          <a:xfrm>
            <a:off x="7430304" y="2094864"/>
            <a:ext cx="1548000" cy="1548000"/>
          </a:xfrm>
          <a:prstGeom prst="ellipse">
            <a:avLst/>
          </a:prstGeom>
          <a:solidFill>
            <a:srgbClr val="6E7C92"/>
          </a:solidFill>
          <a:ln>
            <a:noFill/>
          </a:ln>
        </p:spPr>
        <p:txBody>
          <a:bodyPr anchor="ctr">
            <a:normAutofit/>
          </a:bodyPr>
          <a:lstStyle>
            <a:lvl1pPr algn="ctr">
              <a:defRPr sz="1000" i="1"/>
            </a:lvl1pPr>
          </a:lstStyle>
          <a:p>
            <a:r>
              <a:rPr lang="en-US"/>
              <a:t>Click icon to add picture</a:t>
            </a:r>
            <a:endParaRPr lang="en-GB"/>
          </a:p>
        </p:txBody>
      </p:sp>
      <p:sp>
        <p:nvSpPr>
          <p:cNvPr id="37" name="Espace réservé du texte 9">
            <a:extLst>
              <a:ext uri="{FF2B5EF4-FFF2-40B4-BE49-F238E27FC236}">
                <a16:creationId xmlns:a16="http://schemas.microsoft.com/office/drawing/2014/main" id="{03C9C85C-6DED-D36D-E382-52782F6BD401}"/>
              </a:ext>
            </a:extLst>
          </p:cNvPr>
          <p:cNvSpPr>
            <a:spLocks noGrp="1"/>
          </p:cNvSpPr>
          <p:nvPr>
            <p:ph type="body" sz="quarter" idx="29"/>
          </p:nvPr>
        </p:nvSpPr>
        <p:spPr>
          <a:xfrm>
            <a:off x="9084630" y="2913260"/>
            <a:ext cx="1548000" cy="424933"/>
          </a:xfrm>
        </p:spPr>
        <p:txBody>
          <a:bodyPr>
            <a:noAutofit/>
          </a:bodyPr>
          <a:lstStyle>
            <a:lvl1pPr>
              <a:lnSpc>
                <a:spcPct val="100000"/>
              </a:lnSpc>
              <a:defRPr sz="900" b="1" i="0">
                <a:solidFill>
                  <a:schemeClr val="bg1"/>
                </a:solidFill>
                <a:latin typeface="Aptos" panose="020B0004020202020204" pitchFamily="34" charset="0"/>
              </a:defRPr>
            </a:lvl1pPr>
            <a:lvl2pPr>
              <a:defRPr sz="900"/>
            </a:lvl2pPr>
            <a:lvl3pPr>
              <a:defRPr sz="900"/>
            </a:lvl3pPr>
            <a:lvl4pPr>
              <a:defRPr sz="900"/>
            </a:lvl4pPr>
            <a:lvl5pPr>
              <a:defRPr sz="900"/>
            </a:lvl5pPr>
          </a:lstStyle>
          <a:p>
            <a:pPr lvl="0"/>
            <a:r>
              <a:rPr lang="en-US"/>
              <a:t>Click to edit Master text styles</a:t>
            </a:r>
          </a:p>
        </p:txBody>
      </p:sp>
      <p:sp>
        <p:nvSpPr>
          <p:cNvPr id="38" name="Espace réservé pour une image  6">
            <a:extLst>
              <a:ext uri="{FF2B5EF4-FFF2-40B4-BE49-F238E27FC236}">
                <a16:creationId xmlns:a16="http://schemas.microsoft.com/office/drawing/2014/main" id="{3B5165B6-256E-5BBA-57C8-9B58C8903997}"/>
              </a:ext>
            </a:extLst>
          </p:cNvPr>
          <p:cNvSpPr>
            <a:spLocks noGrp="1"/>
          </p:cNvSpPr>
          <p:nvPr>
            <p:ph type="pic" sz="quarter" idx="30"/>
          </p:nvPr>
        </p:nvSpPr>
        <p:spPr>
          <a:xfrm>
            <a:off x="583455" y="3890211"/>
            <a:ext cx="1548000" cy="1548000"/>
          </a:xfrm>
          <a:prstGeom prst="ellipse">
            <a:avLst/>
          </a:prstGeom>
          <a:solidFill>
            <a:srgbClr val="6E7C92"/>
          </a:solidFill>
          <a:ln>
            <a:noFill/>
          </a:ln>
        </p:spPr>
        <p:txBody>
          <a:bodyPr anchor="ctr">
            <a:normAutofit/>
          </a:bodyPr>
          <a:lstStyle>
            <a:lvl1pPr algn="ctr">
              <a:defRPr sz="1000" i="1"/>
            </a:lvl1pPr>
          </a:lstStyle>
          <a:p>
            <a:r>
              <a:rPr lang="en-US"/>
              <a:t>Click icon to add picture</a:t>
            </a:r>
            <a:endParaRPr lang="en-GB"/>
          </a:p>
        </p:txBody>
      </p:sp>
      <p:sp>
        <p:nvSpPr>
          <p:cNvPr id="39" name="Espace réservé du texte 9">
            <a:extLst>
              <a:ext uri="{FF2B5EF4-FFF2-40B4-BE49-F238E27FC236}">
                <a16:creationId xmlns:a16="http://schemas.microsoft.com/office/drawing/2014/main" id="{AB39E8BC-8BD9-1C32-DD8D-A5FD5B2EA3C0}"/>
              </a:ext>
            </a:extLst>
          </p:cNvPr>
          <p:cNvSpPr>
            <a:spLocks noGrp="1"/>
          </p:cNvSpPr>
          <p:nvPr>
            <p:ph type="body" sz="quarter" idx="31"/>
          </p:nvPr>
        </p:nvSpPr>
        <p:spPr>
          <a:xfrm>
            <a:off x="2237781" y="4708607"/>
            <a:ext cx="1548000" cy="424933"/>
          </a:xfrm>
        </p:spPr>
        <p:txBody>
          <a:bodyPr>
            <a:noAutofit/>
          </a:bodyPr>
          <a:lstStyle>
            <a:lvl1pPr>
              <a:lnSpc>
                <a:spcPct val="100000"/>
              </a:lnSpc>
              <a:defRPr sz="900" b="1" i="0">
                <a:solidFill>
                  <a:schemeClr val="bg1"/>
                </a:solidFill>
                <a:latin typeface="Aptos" panose="020B0004020202020204" pitchFamily="34" charset="0"/>
              </a:defRPr>
            </a:lvl1pPr>
            <a:lvl2pPr>
              <a:defRPr sz="900"/>
            </a:lvl2pPr>
            <a:lvl3pPr>
              <a:defRPr sz="900"/>
            </a:lvl3pPr>
            <a:lvl4pPr>
              <a:defRPr sz="900"/>
            </a:lvl4pPr>
            <a:lvl5pPr>
              <a:defRPr sz="900"/>
            </a:lvl5pPr>
          </a:lstStyle>
          <a:p>
            <a:pPr lvl="0"/>
            <a:r>
              <a:rPr lang="en-US"/>
              <a:t>Click to edit Master text styles</a:t>
            </a:r>
          </a:p>
        </p:txBody>
      </p:sp>
      <p:sp>
        <p:nvSpPr>
          <p:cNvPr id="40" name="Espace réservé pour une image  6">
            <a:extLst>
              <a:ext uri="{FF2B5EF4-FFF2-40B4-BE49-F238E27FC236}">
                <a16:creationId xmlns:a16="http://schemas.microsoft.com/office/drawing/2014/main" id="{6EF4BC01-74AA-9E93-C7BD-BCEA9C63EED0}"/>
              </a:ext>
            </a:extLst>
          </p:cNvPr>
          <p:cNvSpPr>
            <a:spLocks noGrp="1"/>
          </p:cNvSpPr>
          <p:nvPr>
            <p:ph type="pic" sz="quarter" idx="32"/>
          </p:nvPr>
        </p:nvSpPr>
        <p:spPr>
          <a:xfrm>
            <a:off x="4006879" y="3890211"/>
            <a:ext cx="1548000" cy="1548000"/>
          </a:xfrm>
          <a:prstGeom prst="ellipse">
            <a:avLst/>
          </a:prstGeom>
          <a:solidFill>
            <a:srgbClr val="6E7C92"/>
          </a:solidFill>
          <a:ln>
            <a:noFill/>
          </a:ln>
        </p:spPr>
        <p:txBody>
          <a:bodyPr anchor="ctr">
            <a:normAutofit/>
          </a:bodyPr>
          <a:lstStyle>
            <a:lvl1pPr algn="ctr">
              <a:defRPr sz="1000" i="1"/>
            </a:lvl1pPr>
          </a:lstStyle>
          <a:p>
            <a:r>
              <a:rPr lang="en-US"/>
              <a:t>Click icon to add picture</a:t>
            </a:r>
            <a:endParaRPr lang="en-GB"/>
          </a:p>
        </p:txBody>
      </p:sp>
      <p:sp>
        <p:nvSpPr>
          <p:cNvPr id="41" name="Espace réservé du texte 9">
            <a:extLst>
              <a:ext uri="{FF2B5EF4-FFF2-40B4-BE49-F238E27FC236}">
                <a16:creationId xmlns:a16="http://schemas.microsoft.com/office/drawing/2014/main" id="{447D499B-9291-3E93-6ED4-14CA34B88BBD}"/>
              </a:ext>
            </a:extLst>
          </p:cNvPr>
          <p:cNvSpPr>
            <a:spLocks noGrp="1"/>
          </p:cNvSpPr>
          <p:nvPr>
            <p:ph type="body" sz="quarter" idx="33"/>
          </p:nvPr>
        </p:nvSpPr>
        <p:spPr>
          <a:xfrm>
            <a:off x="5661205" y="4708607"/>
            <a:ext cx="1548000" cy="424933"/>
          </a:xfrm>
        </p:spPr>
        <p:txBody>
          <a:bodyPr>
            <a:noAutofit/>
          </a:bodyPr>
          <a:lstStyle>
            <a:lvl1pPr>
              <a:lnSpc>
                <a:spcPct val="100000"/>
              </a:lnSpc>
              <a:defRPr sz="900" b="1" i="0">
                <a:solidFill>
                  <a:schemeClr val="bg1"/>
                </a:solidFill>
                <a:latin typeface="Aptos" panose="020B0004020202020204" pitchFamily="34" charset="0"/>
              </a:defRPr>
            </a:lvl1pPr>
            <a:lvl2pPr>
              <a:defRPr sz="900"/>
            </a:lvl2pPr>
            <a:lvl3pPr>
              <a:defRPr sz="900"/>
            </a:lvl3pPr>
            <a:lvl4pPr>
              <a:defRPr sz="900"/>
            </a:lvl4pPr>
            <a:lvl5pPr>
              <a:defRPr sz="900"/>
            </a:lvl5pPr>
          </a:lstStyle>
          <a:p>
            <a:pPr lvl="0"/>
            <a:r>
              <a:rPr lang="en-US"/>
              <a:t>Click to edit Master text styles</a:t>
            </a:r>
          </a:p>
        </p:txBody>
      </p:sp>
      <p:sp>
        <p:nvSpPr>
          <p:cNvPr id="42" name="Espace réservé pour une image  6">
            <a:extLst>
              <a:ext uri="{FF2B5EF4-FFF2-40B4-BE49-F238E27FC236}">
                <a16:creationId xmlns:a16="http://schemas.microsoft.com/office/drawing/2014/main" id="{E976B479-4281-17E9-1AE9-054F910A0CE6}"/>
              </a:ext>
            </a:extLst>
          </p:cNvPr>
          <p:cNvSpPr>
            <a:spLocks noGrp="1"/>
          </p:cNvSpPr>
          <p:nvPr>
            <p:ph type="pic" sz="quarter" idx="34"/>
          </p:nvPr>
        </p:nvSpPr>
        <p:spPr>
          <a:xfrm>
            <a:off x="7430304" y="3890211"/>
            <a:ext cx="1548000" cy="1548000"/>
          </a:xfrm>
          <a:prstGeom prst="ellipse">
            <a:avLst/>
          </a:prstGeom>
          <a:solidFill>
            <a:srgbClr val="6E7C92"/>
          </a:solidFill>
          <a:ln>
            <a:noFill/>
          </a:ln>
        </p:spPr>
        <p:txBody>
          <a:bodyPr anchor="ctr">
            <a:normAutofit/>
          </a:bodyPr>
          <a:lstStyle>
            <a:lvl1pPr algn="ctr">
              <a:defRPr sz="1000" i="1"/>
            </a:lvl1pPr>
          </a:lstStyle>
          <a:p>
            <a:r>
              <a:rPr lang="en-US"/>
              <a:t>Click icon to add picture</a:t>
            </a:r>
            <a:endParaRPr lang="en-GB"/>
          </a:p>
        </p:txBody>
      </p:sp>
      <p:sp>
        <p:nvSpPr>
          <p:cNvPr id="43" name="Espace réservé du texte 9">
            <a:extLst>
              <a:ext uri="{FF2B5EF4-FFF2-40B4-BE49-F238E27FC236}">
                <a16:creationId xmlns:a16="http://schemas.microsoft.com/office/drawing/2014/main" id="{511C2BA3-9F48-EC89-E046-A1DA428BD3E9}"/>
              </a:ext>
            </a:extLst>
          </p:cNvPr>
          <p:cNvSpPr>
            <a:spLocks noGrp="1"/>
          </p:cNvSpPr>
          <p:nvPr>
            <p:ph type="body" sz="quarter" idx="35"/>
          </p:nvPr>
        </p:nvSpPr>
        <p:spPr>
          <a:xfrm>
            <a:off x="9084630" y="4708607"/>
            <a:ext cx="1548000" cy="424933"/>
          </a:xfrm>
        </p:spPr>
        <p:txBody>
          <a:bodyPr>
            <a:noAutofit/>
          </a:bodyPr>
          <a:lstStyle>
            <a:lvl1pPr>
              <a:lnSpc>
                <a:spcPct val="100000"/>
              </a:lnSpc>
              <a:defRPr sz="900" b="1" i="0">
                <a:solidFill>
                  <a:schemeClr val="bg1"/>
                </a:solidFill>
                <a:latin typeface="Aptos" panose="020B0004020202020204" pitchFamily="34" charset="0"/>
              </a:defRPr>
            </a:lvl1pPr>
            <a:lvl2pPr>
              <a:defRPr sz="900"/>
            </a:lvl2pPr>
            <a:lvl3pPr>
              <a:defRPr sz="900"/>
            </a:lvl3pPr>
            <a:lvl4pPr>
              <a:defRPr sz="900"/>
            </a:lvl4pPr>
            <a:lvl5pPr>
              <a:defRPr sz="900"/>
            </a:lvl5pPr>
          </a:lstStyle>
          <a:p>
            <a:pPr lvl="0"/>
            <a:r>
              <a:rPr lang="en-US"/>
              <a:t>Click to edit Master text styles</a:t>
            </a:r>
          </a:p>
        </p:txBody>
      </p:sp>
    </p:spTree>
    <p:extLst>
      <p:ext uri="{BB962C8B-B14F-4D97-AF65-F5344CB8AC3E}">
        <p14:creationId xmlns:p14="http://schemas.microsoft.com/office/powerpoint/2010/main" val="3456574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ur Team - 2">
    <p:bg>
      <p:bgPr>
        <a:solidFill>
          <a:schemeClr val="accent1"/>
        </a:solidFill>
        <a:effectLst/>
      </p:bgPr>
    </p:bg>
    <p:spTree>
      <p:nvGrpSpPr>
        <p:cNvPr id="1" name=""/>
        <p:cNvGrpSpPr/>
        <p:nvPr/>
      </p:nvGrpSpPr>
      <p:grpSpPr>
        <a:xfrm>
          <a:off x="0" y="0"/>
          <a:ext cx="0" cy="0"/>
          <a:chOff x="0" y="0"/>
          <a:chExt cx="0" cy="0"/>
        </a:xfrm>
      </p:grpSpPr>
      <p:sp>
        <p:nvSpPr>
          <p:cNvPr id="3" name="Espace réservé du numéro de diapositive 5">
            <a:extLst>
              <a:ext uri="{FF2B5EF4-FFF2-40B4-BE49-F238E27FC236}">
                <a16:creationId xmlns:a16="http://schemas.microsoft.com/office/drawing/2014/main" id="{130A255E-24D7-15DD-2882-05B53DF8538A}"/>
              </a:ext>
            </a:extLst>
          </p:cNvPr>
          <p:cNvSpPr>
            <a:spLocks noGrp="1"/>
          </p:cNvSpPr>
          <p:nvPr>
            <p:ph type="sldNum" sz="quarter" idx="4"/>
          </p:nvPr>
        </p:nvSpPr>
        <p:spPr>
          <a:xfrm>
            <a:off x="11474458" y="439390"/>
            <a:ext cx="385654" cy="379056"/>
          </a:xfrm>
          <a:prstGeom prst="rect">
            <a:avLst/>
          </a:prstGeom>
        </p:spPr>
        <p:txBody>
          <a:bodyPr vert="horz" lIns="0" tIns="45720" rIns="91440" bIns="45720" rtlCol="0" anchor="ctr"/>
          <a:lstStyle>
            <a:lvl1pPr algn="l">
              <a:defRPr sz="900">
                <a:solidFill>
                  <a:schemeClr val="accent2"/>
                </a:solidFill>
              </a:defRPr>
            </a:lvl1pPr>
          </a:lstStyle>
          <a:p>
            <a:fld id="{C4E1BBE1-044A-2F4F-B795-1B7344985375}" type="slidenum">
              <a:rPr lang="fr-FR" smtClean="0"/>
              <a:pPr/>
              <a:t>‹#›</a:t>
            </a:fld>
            <a:endParaRPr lang="fr-FR"/>
          </a:p>
        </p:txBody>
      </p:sp>
      <p:cxnSp>
        <p:nvCxnSpPr>
          <p:cNvPr id="4" name="Connecteur droit 3">
            <a:extLst>
              <a:ext uri="{FF2B5EF4-FFF2-40B4-BE49-F238E27FC236}">
                <a16:creationId xmlns:a16="http://schemas.microsoft.com/office/drawing/2014/main" id="{41A4C057-3626-7097-7513-2706984142B1}"/>
              </a:ext>
            </a:extLst>
          </p:cNvPr>
          <p:cNvCxnSpPr/>
          <p:nvPr userDrawn="1"/>
        </p:nvCxnSpPr>
        <p:spPr>
          <a:xfrm>
            <a:off x="10942546" y="656888"/>
            <a:ext cx="387350" cy="0"/>
          </a:xfrm>
          <a:prstGeom prst="line">
            <a:avLst/>
          </a:prstGeom>
          <a:ln w="6350">
            <a:solidFill>
              <a:schemeClr val="accent2"/>
            </a:solidFill>
          </a:ln>
        </p:spPr>
        <p:style>
          <a:lnRef idx="2">
            <a:schemeClr val="accent1"/>
          </a:lnRef>
          <a:fillRef idx="0">
            <a:schemeClr val="accent1"/>
          </a:fillRef>
          <a:effectRef idx="1">
            <a:schemeClr val="accent1"/>
          </a:effectRef>
          <a:fontRef idx="minor">
            <a:schemeClr val="tx1"/>
          </a:fontRef>
        </p:style>
      </p:cxnSp>
      <p:sp>
        <p:nvSpPr>
          <p:cNvPr id="5" name="ZoneTexte 4">
            <a:extLst>
              <a:ext uri="{FF2B5EF4-FFF2-40B4-BE49-F238E27FC236}">
                <a16:creationId xmlns:a16="http://schemas.microsoft.com/office/drawing/2014/main" id="{28A16263-5AC3-0DB6-48F1-77371630BC60}"/>
              </a:ext>
            </a:extLst>
          </p:cNvPr>
          <p:cNvSpPr txBox="1"/>
          <p:nvPr userDrawn="1"/>
        </p:nvSpPr>
        <p:spPr>
          <a:xfrm>
            <a:off x="11297624" y="439390"/>
            <a:ext cx="233847" cy="378992"/>
          </a:xfrm>
          <a:prstGeom prst="rect">
            <a:avLst/>
          </a:prstGeom>
          <a:noFill/>
        </p:spPr>
        <p:txBody>
          <a:bodyPr wrap="square" rtlCol="0" anchor="ctr">
            <a:noAutofit/>
          </a:bodyPr>
          <a:lstStyle/>
          <a:p>
            <a:pPr algn="r"/>
            <a:r>
              <a:rPr lang="fr-FR" sz="900">
                <a:solidFill>
                  <a:schemeClr val="accent2"/>
                </a:solidFill>
              </a:rPr>
              <a:t>P</a:t>
            </a:r>
          </a:p>
        </p:txBody>
      </p:sp>
      <p:sp>
        <p:nvSpPr>
          <p:cNvPr id="7" name="Espace réservé pour une image  6">
            <a:extLst>
              <a:ext uri="{FF2B5EF4-FFF2-40B4-BE49-F238E27FC236}">
                <a16:creationId xmlns:a16="http://schemas.microsoft.com/office/drawing/2014/main" id="{C2043B68-A4A6-0A14-AABE-33F4F792FFDD}"/>
              </a:ext>
            </a:extLst>
          </p:cNvPr>
          <p:cNvSpPr>
            <a:spLocks noGrp="1"/>
          </p:cNvSpPr>
          <p:nvPr>
            <p:ph type="pic" sz="quarter" idx="10"/>
          </p:nvPr>
        </p:nvSpPr>
        <p:spPr>
          <a:xfrm>
            <a:off x="619043" y="2394856"/>
            <a:ext cx="1044000" cy="1074168"/>
          </a:xfrm>
          <a:prstGeom prst="ellipse">
            <a:avLst/>
          </a:prstGeom>
          <a:solidFill>
            <a:srgbClr val="6E7C92"/>
          </a:solidFill>
          <a:ln>
            <a:noFill/>
          </a:ln>
        </p:spPr>
        <p:txBody>
          <a:bodyPr anchor="ctr">
            <a:normAutofit/>
          </a:bodyPr>
          <a:lstStyle>
            <a:lvl1pPr algn="ctr">
              <a:defRPr sz="1000" i="1"/>
            </a:lvl1pPr>
          </a:lstStyle>
          <a:p>
            <a:r>
              <a:rPr lang="en-US"/>
              <a:t>Click icon to add picture</a:t>
            </a:r>
            <a:endParaRPr lang="en-GB"/>
          </a:p>
        </p:txBody>
      </p:sp>
      <p:sp>
        <p:nvSpPr>
          <p:cNvPr id="10" name="Espace réservé du texte 9">
            <a:extLst>
              <a:ext uri="{FF2B5EF4-FFF2-40B4-BE49-F238E27FC236}">
                <a16:creationId xmlns:a16="http://schemas.microsoft.com/office/drawing/2014/main" id="{2281A48E-F654-59DB-4CDD-02E0B95D62C0}"/>
              </a:ext>
            </a:extLst>
          </p:cNvPr>
          <p:cNvSpPr>
            <a:spLocks noGrp="1"/>
          </p:cNvSpPr>
          <p:nvPr>
            <p:ph type="body" sz="quarter" idx="12"/>
          </p:nvPr>
        </p:nvSpPr>
        <p:spPr>
          <a:xfrm>
            <a:off x="1674655" y="2787805"/>
            <a:ext cx="1503443" cy="423266"/>
          </a:xfrm>
        </p:spPr>
        <p:txBody>
          <a:bodyPr>
            <a:noAutofit/>
          </a:bodyPr>
          <a:lstStyle>
            <a:lvl1pPr>
              <a:lnSpc>
                <a:spcPct val="100000"/>
              </a:lnSpc>
              <a:defRPr sz="900" b="1" i="0">
                <a:solidFill>
                  <a:schemeClr val="bg1"/>
                </a:solidFill>
                <a:latin typeface="Aptos" panose="020B0004020202020204" pitchFamily="34" charset="0"/>
              </a:defRPr>
            </a:lvl1pPr>
            <a:lvl2pPr>
              <a:defRPr sz="900"/>
            </a:lvl2pPr>
            <a:lvl3pPr>
              <a:defRPr sz="900"/>
            </a:lvl3pPr>
            <a:lvl4pPr>
              <a:defRPr sz="900"/>
            </a:lvl4pPr>
            <a:lvl5pPr>
              <a:defRPr sz="900"/>
            </a:lvl5pPr>
          </a:lstStyle>
          <a:p>
            <a:pPr lvl="0"/>
            <a:r>
              <a:rPr lang="en-US"/>
              <a:t>Click to edit Master text styles</a:t>
            </a:r>
          </a:p>
        </p:txBody>
      </p:sp>
      <p:sp>
        <p:nvSpPr>
          <p:cNvPr id="13" name="Espace réservé du texte 9">
            <a:extLst>
              <a:ext uri="{FF2B5EF4-FFF2-40B4-BE49-F238E27FC236}">
                <a16:creationId xmlns:a16="http://schemas.microsoft.com/office/drawing/2014/main" id="{ADC1BA17-ADC7-B138-592E-D8E45BA51FCA}"/>
              </a:ext>
            </a:extLst>
          </p:cNvPr>
          <p:cNvSpPr>
            <a:spLocks noGrp="1"/>
          </p:cNvSpPr>
          <p:nvPr>
            <p:ph type="body" sz="quarter" idx="15"/>
          </p:nvPr>
        </p:nvSpPr>
        <p:spPr>
          <a:xfrm>
            <a:off x="541267" y="1054407"/>
            <a:ext cx="10496079" cy="828182"/>
          </a:xfrm>
        </p:spPr>
        <p:txBody>
          <a:bodyPr>
            <a:noAutofit/>
          </a:bodyPr>
          <a:lstStyle>
            <a:lvl1pPr algn="just">
              <a:lnSpc>
                <a:spcPts val="1460"/>
              </a:lnSpc>
              <a:defRPr sz="1200">
                <a:solidFill>
                  <a:schemeClr val="bg1"/>
                </a:solidFill>
              </a:defRPr>
            </a:lvl1pPr>
            <a:lvl2pPr>
              <a:defRPr sz="900"/>
            </a:lvl2pPr>
            <a:lvl3pPr>
              <a:defRPr sz="900"/>
            </a:lvl3pPr>
            <a:lvl4pPr>
              <a:defRPr sz="900"/>
            </a:lvl4pPr>
            <a:lvl5pPr>
              <a:defRPr sz="900"/>
            </a:lvl5pPr>
          </a:lstStyle>
          <a:p>
            <a:pPr lvl="0"/>
            <a:r>
              <a:rPr lang="en-US"/>
              <a:t>Click to edit Master text styles</a:t>
            </a:r>
          </a:p>
        </p:txBody>
      </p:sp>
      <p:sp>
        <p:nvSpPr>
          <p:cNvPr id="16" name="Espace réservé du titre 1">
            <a:extLst>
              <a:ext uri="{FF2B5EF4-FFF2-40B4-BE49-F238E27FC236}">
                <a16:creationId xmlns:a16="http://schemas.microsoft.com/office/drawing/2014/main" id="{5D033529-F7F9-3F83-A292-E520707F8204}"/>
              </a:ext>
            </a:extLst>
          </p:cNvPr>
          <p:cNvSpPr>
            <a:spLocks noGrp="1"/>
          </p:cNvSpPr>
          <p:nvPr>
            <p:ph type="title"/>
          </p:nvPr>
        </p:nvSpPr>
        <p:spPr>
          <a:xfrm>
            <a:off x="541267" y="432000"/>
            <a:ext cx="9233008" cy="378992"/>
          </a:xfrm>
          <a:prstGeom prst="rect">
            <a:avLst/>
          </a:prstGeom>
        </p:spPr>
        <p:txBody>
          <a:bodyPr vert="horz" lIns="91440" tIns="45720" rIns="91440" bIns="45720" rtlCol="0" anchor="t">
            <a:noAutofit/>
          </a:bodyPr>
          <a:lstStyle>
            <a:lvl1pPr>
              <a:defRPr sz="2200" spc="120" baseline="0">
                <a:solidFill>
                  <a:schemeClr val="bg1"/>
                </a:solidFill>
              </a:defRPr>
            </a:lvl1pPr>
          </a:lstStyle>
          <a:p>
            <a:r>
              <a:rPr lang="en-US"/>
              <a:t>Click to edit Master title style</a:t>
            </a:r>
            <a:endParaRPr lang="fr-FR"/>
          </a:p>
        </p:txBody>
      </p:sp>
      <p:sp>
        <p:nvSpPr>
          <p:cNvPr id="17" name="Espace réservé du texte 2">
            <a:extLst>
              <a:ext uri="{FF2B5EF4-FFF2-40B4-BE49-F238E27FC236}">
                <a16:creationId xmlns:a16="http://schemas.microsoft.com/office/drawing/2014/main" id="{FA69E356-3AA1-C1AF-0B9F-CC402A406177}"/>
              </a:ext>
            </a:extLst>
          </p:cNvPr>
          <p:cNvSpPr>
            <a:spLocks noGrp="1"/>
          </p:cNvSpPr>
          <p:nvPr>
            <p:ph type="body" idx="25"/>
          </p:nvPr>
        </p:nvSpPr>
        <p:spPr>
          <a:xfrm>
            <a:off x="541267" y="842132"/>
            <a:ext cx="9233008" cy="360000"/>
          </a:xfrm>
        </p:spPr>
        <p:txBody>
          <a:bodyPr anchor="t">
            <a:noAutofit/>
          </a:bodyPr>
          <a:lstStyle>
            <a:lvl1pPr marL="0" indent="0">
              <a:lnSpc>
                <a:spcPts val="1420"/>
              </a:lnSpc>
              <a:buNone/>
              <a:defRPr sz="1600" b="1" i="0">
                <a:solidFill>
                  <a:schemeClr val="accent3"/>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0" name="Espace réservé pour une image  6">
            <a:extLst>
              <a:ext uri="{FF2B5EF4-FFF2-40B4-BE49-F238E27FC236}">
                <a16:creationId xmlns:a16="http://schemas.microsoft.com/office/drawing/2014/main" id="{583B8416-45F6-2617-98F3-ED687E98BC67}"/>
              </a:ext>
            </a:extLst>
          </p:cNvPr>
          <p:cNvSpPr>
            <a:spLocks noGrp="1"/>
          </p:cNvSpPr>
          <p:nvPr>
            <p:ph type="pic" sz="quarter" idx="26"/>
          </p:nvPr>
        </p:nvSpPr>
        <p:spPr>
          <a:xfrm>
            <a:off x="3363210" y="2394856"/>
            <a:ext cx="1044000" cy="1074168"/>
          </a:xfrm>
          <a:prstGeom prst="ellipse">
            <a:avLst/>
          </a:prstGeom>
          <a:solidFill>
            <a:srgbClr val="6E7C92"/>
          </a:solidFill>
          <a:ln>
            <a:noFill/>
          </a:ln>
        </p:spPr>
        <p:txBody>
          <a:bodyPr anchor="ctr">
            <a:normAutofit/>
          </a:bodyPr>
          <a:lstStyle>
            <a:lvl1pPr algn="ctr">
              <a:defRPr sz="1000" i="1"/>
            </a:lvl1pPr>
          </a:lstStyle>
          <a:p>
            <a:r>
              <a:rPr lang="en-US"/>
              <a:t>Click icon to add picture</a:t>
            </a:r>
            <a:endParaRPr lang="en-GB"/>
          </a:p>
        </p:txBody>
      </p:sp>
      <p:sp>
        <p:nvSpPr>
          <p:cNvPr id="41" name="Espace réservé du texte 9">
            <a:extLst>
              <a:ext uri="{FF2B5EF4-FFF2-40B4-BE49-F238E27FC236}">
                <a16:creationId xmlns:a16="http://schemas.microsoft.com/office/drawing/2014/main" id="{EDB592A3-A902-8ED6-15DB-99F3CD545EF7}"/>
              </a:ext>
            </a:extLst>
          </p:cNvPr>
          <p:cNvSpPr>
            <a:spLocks noGrp="1"/>
          </p:cNvSpPr>
          <p:nvPr>
            <p:ph type="body" sz="quarter" idx="27"/>
          </p:nvPr>
        </p:nvSpPr>
        <p:spPr>
          <a:xfrm>
            <a:off x="4418822" y="2787805"/>
            <a:ext cx="1503443" cy="423266"/>
          </a:xfrm>
        </p:spPr>
        <p:txBody>
          <a:bodyPr>
            <a:noAutofit/>
          </a:bodyPr>
          <a:lstStyle>
            <a:lvl1pPr>
              <a:lnSpc>
                <a:spcPct val="100000"/>
              </a:lnSpc>
              <a:defRPr sz="900" b="1" i="0">
                <a:solidFill>
                  <a:schemeClr val="bg1"/>
                </a:solidFill>
                <a:latin typeface="Aptos" panose="020B0004020202020204" pitchFamily="34" charset="0"/>
              </a:defRPr>
            </a:lvl1pPr>
            <a:lvl2pPr>
              <a:defRPr sz="900"/>
            </a:lvl2pPr>
            <a:lvl3pPr>
              <a:defRPr sz="900"/>
            </a:lvl3pPr>
            <a:lvl4pPr>
              <a:defRPr sz="900"/>
            </a:lvl4pPr>
            <a:lvl5pPr>
              <a:defRPr sz="900"/>
            </a:lvl5pPr>
          </a:lstStyle>
          <a:p>
            <a:pPr lvl="0"/>
            <a:r>
              <a:rPr lang="en-US"/>
              <a:t>Click to edit Master text styles</a:t>
            </a:r>
          </a:p>
        </p:txBody>
      </p:sp>
      <p:sp>
        <p:nvSpPr>
          <p:cNvPr id="42" name="Espace réservé pour une image  6">
            <a:extLst>
              <a:ext uri="{FF2B5EF4-FFF2-40B4-BE49-F238E27FC236}">
                <a16:creationId xmlns:a16="http://schemas.microsoft.com/office/drawing/2014/main" id="{EC1D9E70-1A93-D749-7F85-947CC93A86E6}"/>
              </a:ext>
            </a:extLst>
          </p:cNvPr>
          <p:cNvSpPr>
            <a:spLocks noGrp="1"/>
          </p:cNvSpPr>
          <p:nvPr>
            <p:ph type="pic" sz="quarter" idx="28"/>
          </p:nvPr>
        </p:nvSpPr>
        <p:spPr>
          <a:xfrm>
            <a:off x="6107381" y="2394856"/>
            <a:ext cx="1044000" cy="1074168"/>
          </a:xfrm>
          <a:prstGeom prst="ellipse">
            <a:avLst/>
          </a:prstGeom>
          <a:solidFill>
            <a:srgbClr val="6E7C92"/>
          </a:solidFill>
          <a:ln>
            <a:noFill/>
          </a:ln>
        </p:spPr>
        <p:txBody>
          <a:bodyPr anchor="ctr">
            <a:normAutofit/>
          </a:bodyPr>
          <a:lstStyle>
            <a:lvl1pPr algn="ctr">
              <a:defRPr sz="1000" i="1"/>
            </a:lvl1pPr>
          </a:lstStyle>
          <a:p>
            <a:r>
              <a:rPr lang="en-US"/>
              <a:t>Click icon to add picture</a:t>
            </a:r>
            <a:endParaRPr lang="en-GB"/>
          </a:p>
        </p:txBody>
      </p:sp>
      <p:sp>
        <p:nvSpPr>
          <p:cNvPr id="43" name="Espace réservé du texte 9">
            <a:extLst>
              <a:ext uri="{FF2B5EF4-FFF2-40B4-BE49-F238E27FC236}">
                <a16:creationId xmlns:a16="http://schemas.microsoft.com/office/drawing/2014/main" id="{BC4CB58E-7832-0785-C072-4CB4FFFA0064}"/>
              </a:ext>
            </a:extLst>
          </p:cNvPr>
          <p:cNvSpPr>
            <a:spLocks noGrp="1"/>
          </p:cNvSpPr>
          <p:nvPr>
            <p:ph type="body" sz="quarter" idx="29"/>
          </p:nvPr>
        </p:nvSpPr>
        <p:spPr>
          <a:xfrm>
            <a:off x="7162993" y="2787805"/>
            <a:ext cx="1503443" cy="423266"/>
          </a:xfrm>
        </p:spPr>
        <p:txBody>
          <a:bodyPr>
            <a:noAutofit/>
          </a:bodyPr>
          <a:lstStyle>
            <a:lvl1pPr>
              <a:lnSpc>
                <a:spcPct val="100000"/>
              </a:lnSpc>
              <a:defRPr sz="900" b="1" i="0">
                <a:solidFill>
                  <a:schemeClr val="bg1"/>
                </a:solidFill>
                <a:latin typeface="Aptos" panose="020B0004020202020204" pitchFamily="34" charset="0"/>
              </a:defRPr>
            </a:lvl1pPr>
            <a:lvl2pPr>
              <a:defRPr sz="900"/>
            </a:lvl2pPr>
            <a:lvl3pPr>
              <a:defRPr sz="900"/>
            </a:lvl3pPr>
            <a:lvl4pPr>
              <a:defRPr sz="900"/>
            </a:lvl4pPr>
            <a:lvl5pPr>
              <a:defRPr sz="900"/>
            </a:lvl5pPr>
          </a:lstStyle>
          <a:p>
            <a:pPr lvl="0"/>
            <a:r>
              <a:rPr lang="en-US"/>
              <a:t>Click to edit Master text styles</a:t>
            </a:r>
          </a:p>
        </p:txBody>
      </p:sp>
      <p:sp>
        <p:nvSpPr>
          <p:cNvPr id="44" name="Espace réservé pour une image  6">
            <a:extLst>
              <a:ext uri="{FF2B5EF4-FFF2-40B4-BE49-F238E27FC236}">
                <a16:creationId xmlns:a16="http://schemas.microsoft.com/office/drawing/2014/main" id="{83E5CCB0-7915-6E95-709A-7F46556879C2}"/>
              </a:ext>
            </a:extLst>
          </p:cNvPr>
          <p:cNvSpPr>
            <a:spLocks noGrp="1"/>
          </p:cNvSpPr>
          <p:nvPr>
            <p:ph type="pic" sz="quarter" idx="30"/>
          </p:nvPr>
        </p:nvSpPr>
        <p:spPr>
          <a:xfrm>
            <a:off x="8855684" y="2394856"/>
            <a:ext cx="1044000" cy="1074168"/>
          </a:xfrm>
          <a:prstGeom prst="ellipse">
            <a:avLst/>
          </a:prstGeom>
          <a:solidFill>
            <a:srgbClr val="6E7C92"/>
          </a:solidFill>
          <a:ln>
            <a:noFill/>
          </a:ln>
        </p:spPr>
        <p:txBody>
          <a:bodyPr anchor="ctr">
            <a:normAutofit/>
          </a:bodyPr>
          <a:lstStyle>
            <a:lvl1pPr algn="ctr">
              <a:defRPr sz="1000" i="1"/>
            </a:lvl1pPr>
          </a:lstStyle>
          <a:p>
            <a:r>
              <a:rPr lang="en-US"/>
              <a:t>Click icon to add picture</a:t>
            </a:r>
            <a:endParaRPr lang="en-GB"/>
          </a:p>
        </p:txBody>
      </p:sp>
      <p:sp>
        <p:nvSpPr>
          <p:cNvPr id="45" name="Espace réservé du texte 9">
            <a:extLst>
              <a:ext uri="{FF2B5EF4-FFF2-40B4-BE49-F238E27FC236}">
                <a16:creationId xmlns:a16="http://schemas.microsoft.com/office/drawing/2014/main" id="{F7524C96-04A9-1A43-4BCF-77A58D98D9BD}"/>
              </a:ext>
            </a:extLst>
          </p:cNvPr>
          <p:cNvSpPr>
            <a:spLocks noGrp="1"/>
          </p:cNvSpPr>
          <p:nvPr>
            <p:ph type="body" sz="quarter" idx="31"/>
          </p:nvPr>
        </p:nvSpPr>
        <p:spPr>
          <a:xfrm>
            <a:off x="9911296" y="2787805"/>
            <a:ext cx="1503443" cy="423266"/>
          </a:xfrm>
        </p:spPr>
        <p:txBody>
          <a:bodyPr>
            <a:noAutofit/>
          </a:bodyPr>
          <a:lstStyle>
            <a:lvl1pPr>
              <a:lnSpc>
                <a:spcPct val="100000"/>
              </a:lnSpc>
              <a:defRPr sz="900" b="1" i="0">
                <a:solidFill>
                  <a:schemeClr val="bg1"/>
                </a:solidFill>
                <a:latin typeface="Aptos" panose="020B0004020202020204" pitchFamily="34" charset="0"/>
              </a:defRPr>
            </a:lvl1pPr>
            <a:lvl2pPr>
              <a:defRPr sz="900"/>
            </a:lvl2pPr>
            <a:lvl3pPr>
              <a:defRPr sz="900"/>
            </a:lvl3pPr>
            <a:lvl4pPr>
              <a:defRPr sz="900"/>
            </a:lvl4pPr>
            <a:lvl5pPr>
              <a:defRPr sz="900"/>
            </a:lvl5pPr>
          </a:lstStyle>
          <a:p>
            <a:pPr lvl="0"/>
            <a:r>
              <a:rPr lang="en-US"/>
              <a:t>Click to edit Master text styles</a:t>
            </a:r>
          </a:p>
        </p:txBody>
      </p:sp>
      <p:sp>
        <p:nvSpPr>
          <p:cNvPr id="46" name="Espace réservé pour une image  6">
            <a:extLst>
              <a:ext uri="{FF2B5EF4-FFF2-40B4-BE49-F238E27FC236}">
                <a16:creationId xmlns:a16="http://schemas.microsoft.com/office/drawing/2014/main" id="{BFE156BD-C10B-8A76-A9A7-AB948E729C6B}"/>
              </a:ext>
            </a:extLst>
          </p:cNvPr>
          <p:cNvSpPr>
            <a:spLocks noGrp="1"/>
          </p:cNvSpPr>
          <p:nvPr>
            <p:ph type="pic" sz="quarter" idx="32"/>
          </p:nvPr>
        </p:nvSpPr>
        <p:spPr>
          <a:xfrm>
            <a:off x="619043" y="3666095"/>
            <a:ext cx="1044000" cy="1074168"/>
          </a:xfrm>
          <a:prstGeom prst="ellipse">
            <a:avLst/>
          </a:prstGeom>
          <a:solidFill>
            <a:srgbClr val="6E7C92"/>
          </a:solidFill>
          <a:ln>
            <a:noFill/>
          </a:ln>
        </p:spPr>
        <p:txBody>
          <a:bodyPr anchor="ctr">
            <a:normAutofit/>
          </a:bodyPr>
          <a:lstStyle>
            <a:lvl1pPr algn="ctr">
              <a:defRPr sz="1000" i="1"/>
            </a:lvl1pPr>
          </a:lstStyle>
          <a:p>
            <a:r>
              <a:rPr lang="en-US"/>
              <a:t>Click icon to add picture</a:t>
            </a:r>
            <a:endParaRPr lang="en-GB"/>
          </a:p>
        </p:txBody>
      </p:sp>
      <p:sp>
        <p:nvSpPr>
          <p:cNvPr id="47" name="Espace réservé du texte 9">
            <a:extLst>
              <a:ext uri="{FF2B5EF4-FFF2-40B4-BE49-F238E27FC236}">
                <a16:creationId xmlns:a16="http://schemas.microsoft.com/office/drawing/2014/main" id="{FB0AC71B-6DC9-4510-4762-D3B9445A1F5C}"/>
              </a:ext>
            </a:extLst>
          </p:cNvPr>
          <p:cNvSpPr>
            <a:spLocks noGrp="1"/>
          </p:cNvSpPr>
          <p:nvPr>
            <p:ph type="body" sz="quarter" idx="33"/>
          </p:nvPr>
        </p:nvSpPr>
        <p:spPr>
          <a:xfrm>
            <a:off x="1674655" y="4059044"/>
            <a:ext cx="1503443" cy="423266"/>
          </a:xfrm>
        </p:spPr>
        <p:txBody>
          <a:bodyPr>
            <a:noAutofit/>
          </a:bodyPr>
          <a:lstStyle>
            <a:lvl1pPr>
              <a:lnSpc>
                <a:spcPct val="100000"/>
              </a:lnSpc>
              <a:defRPr sz="900" b="1" i="0">
                <a:solidFill>
                  <a:schemeClr val="bg1"/>
                </a:solidFill>
                <a:latin typeface="Aptos" panose="020B0004020202020204" pitchFamily="34" charset="0"/>
              </a:defRPr>
            </a:lvl1pPr>
            <a:lvl2pPr>
              <a:defRPr sz="900"/>
            </a:lvl2pPr>
            <a:lvl3pPr>
              <a:defRPr sz="900"/>
            </a:lvl3pPr>
            <a:lvl4pPr>
              <a:defRPr sz="900"/>
            </a:lvl4pPr>
            <a:lvl5pPr>
              <a:defRPr sz="900"/>
            </a:lvl5pPr>
          </a:lstStyle>
          <a:p>
            <a:pPr lvl="0"/>
            <a:r>
              <a:rPr lang="en-US"/>
              <a:t>Click to edit Master text styles</a:t>
            </a:r>
          </a:p>
        </p:txBody>
      </p:sp>
      <p:sp>
        <p:nvSpPr>
          <p:cNvPr id="48" name="Espace réservé pour une image  6">
            <a:extLst>
              <a:ext uri="{FF2B5EF4-FFF2-40B4-BE49-F238E27FC236}">
                <a16:creationId xmlns:a16="http://schemas.microsoft.com/office/drawing/2014/main" id="{7EB6E51C-8E2B-7363-3ED0-243A10543A81}"/>
              </a:ext>
            </a:extLst>
          </p:cNvPr>
          <p:cNvSpPr>
            <a:spLocks noGrp="1"/>
          </p:cNvSpPr>
          <p:nvPr>
            <p:ph type="pic" sz="quarter" idx="34"/>
          </p:nvPr>
        </p:nvSpPr>
        <p:spPr>
          <a:xfrm>
            <a:off x="3363210" y="3666095"/>
            <a:ext cx="1044000" cy="1074168"/>
          </a:xfrm>
          <a:prstGeom prst="ellipse">
            <a:avLst/>
          </a:prstGeom>
          <a:solidFill>
            <a:srgbClr val="6E7C92"/>
          </a:solidFill>
          <a:ln>
            <a:noFill/>
          </a:ln>
        </p:spPr>
        <p:txBody>
          <a:bodyPr anchor="ctr">
            <a:normAutofit/>
          </a:bodyPr>
          <a:lstStyle>
            <a:lvl1pPr algn="ctr">
              <a:defRPr sz="1000" i="1"/>
            </a:lvl1pPr>
          </a:lstStyle>
          <a:p>
            <a:r>
              <a:rPr lang="en-US"/>
              <a:t>Click icon to add picture</a:t>
            </a:r>
            <a:endParaRPr lang="en-GB"/>
          </a:p>
        </p:txBody>
      </p:sp>
      <p:sp>
        <p:nvSpPr>
          <p:cNvPr id="49" name="Espace réservé du texte 9">
            <a:extLst>
              <a:ext uri="{FF2B5EF4-FFF2-40B4-BE49-F238E27FC236}">
                <a16:creationId xmlns:a16="http://schemas.microsoft.com/office/drawing/2014/main" id="{1CF09BBE-AEB1-2829-602A-CE87FD5B0564}"/>
              </a:ext>
            </a:extLst>
          </p:cNvPr>
          <p:cNvSpPr>
            <a:spLocks noGrp="1"/>
          </p:cNvSpPr>
          <p:nvPr>
            <p:ph type="body" sz="quarter" idx="35"/>
          </p:nvPr>
        </p:nvSpPr>
        <p:spPr>
          <a:xfrm>
            <a:off x="4418822" y="4059044"/>
            <a:ext cx="1503443" cy="423266"/>
          </a:xfrm>
        </p:spPr>
        <p:txBody>
          <a:bodyPr>
            <a:noAutofit/>
          </a:bodyPr>
          <a:lstStyle>
            <a:lvl1pPr>
              <a:lnSpc>
                <a:spcPct val="100000"/>
              </a:lnSpc>
              <a:defRPr sz="900" b="1" i="0">
                <a:solidFill>
                  <a:schemeClr val="bg1"/>
                </a:solidFill>
                <a:latin typeface="Aptos" panose="020B0004020202020204" pitchFamily="34" charset="0"/>
              </a:defRPr>
            </a:lvl1pPr>
            <a:lvl2pPr>
              <a:defRPr sz="900"/>
            </a:lvl2pPr>
            <a:lvl3pPr>
              <a:defRPr sz="900"/>
            </a:lvl3pPr>
            <a:lvl4pPr>
              <a:defRPr sz="900"/>
            </a:lvl4pPr>
            <a:lvl5pPr>
              <a:defRPr sz="900"/>
            </a:lvl5pPr>
          </a:lstStyle>
          <a:p>
            <a:pPr lvl="0"/>
            <a:r>
              <a:rPr lang="en-US"/>
              <a:t>Click to edit Master text styles</a:t>
            </a:r>
          </a:p>
        </p:txBody>
      </p:sp>
      <p:sp>
        <p:nvSpPr>
          <p:cNvPr id="50" name="Espace réservé pour une image  6">
            <a:extLst>
              <a:ext uri="{FF2B5EF4-FFF2-40B4-BE49-F238E27FC236}">
                <a16:creationId xmlns:a16="http://schemas.microsoft.com/office/drawing/2014/main" id="{6C0FD653-D5D4-0CB9-4EBF-9943E60934C3}"/>
              </a:ext>
            </a:extLst>
          </p:cNvPr>
          <p:cNvSpPr>
            <a:spLocks noGrp="1"/>
          </p:cNvSpPr>
          <p:nvPr>
            <p:ph type="pic" sz="quarter" idx="36"/>
          </p:nvPr>
        </p:nvSpPr>
        <p:spPr>
          <a:xfrm>
            <a:off x="6107381" y="3666095"/>
            <a:ext cx="1044000" cy="1074168"/>
          </a:xfrm>
          <a:prstGeom prst="ellipse">
            <a:avLst/>
          </a:prstGeom>
          <a:solidFill>
            <a:srgbClr val="6E7C92"/>
          </a:solidFill>
          <a:ln>
            <a:noFill/>
          </a:ln>
        </p:spPr>
        <p:txBody>
          <a:bodyPr anchor="ctr">
            <a:normAutofit/>
          </a:bodyPr>
          <a:lstStyle>
            <a:lvl1pPr algn="ctr">
              <a:defRPr sz="1000" i="1"/>
            </a:lvl1pPr>
          </a:lstStyle>
          <a:p>
            <a:r>
              <a:rPr lang="en-US"/>
              <a:t>Click icon to add picture</a:t>
            </a:r>
            <a:endParaRPr lang="en-GB"/>
          </a:p>
        </p:txBody>
      </p:sp>
      <p:sp>
        <p:nvSpPr>
          <p:cNvPr id="51" name="Espace réservé du texte 9">
            <a:extLst>
              <a:ext uri="{FF2B5EF4-FFF2-40B4-BE49-F238E27FC236}">
                <a16:creationId xmlns:a16="http://schemas.microsoft.com/office/drawing/2014/main" id="{A8B244A2-9ADB-54C6-88BC-C0D253E3B30A}"/>
              </a:ext>
            </a:extLst>
          </p:cNvPr>
          <p:cNvSpPr>
            <a:spLocks noGrp="1"/>
          </p:cNvSpPr>
          <p:nvPr>
            <p:ph type="body" sz="quarter" idx="37"/>
          </p:nvPr>
        </p:nvSpPr>
        <p:spPr>
          <a:xfrm>
            <a:off x="7162993" y="4059044"/>
            <a:ext cx="1503443" cy="423266"/>
          </a:xfrm>
        </p:spPr>
        <p:txBody>
          <a:bodyPr>
            <a:noAutofit/>
          </a:bodyPr>
          <a:lstStyle>
            <a:lvl1pPr>
              <a:lnSpc>
                <a:spcPct val="100000"/>
              </a:lnSpc>
              <a:defRPr sz="900" b="1" i="0">
                <a:solidFill>
                  <a:schemeClr val="bg1"/>
                </a:solidFill>
                <a:latin typeface="Aptos" panose="020B0004020202020204" pitchFamily="34" charset="0"/>
              </a:defRPr>
            </a:lvl1pPr>
            <a:lvl2pPr>
              <a:defRPr sz="900"/>
            </a:lvl2pPr>
            <a:lvl3pPr>
              <a:defRPr sz="900"/>
            </a:lvl3pPr>
            <a:lvl4pPr>
              <a:defRPr sz="900"/>
            </a:lvl4pPr>
            <a:lvl5pPr>
              <a:defRPr sz="900"/>
            </a:lvl5pPr>
          </a:lstStyle>
          <a:p>
            <a:pPr lvl="0"/>
            <a:r>
              <a:rPr lang="en-US"/>
              <a:t>Click to edit Master text styles</a:t>
            </a:r>
          </a:p>
        </p:txBody>
      </p:sp>
      <p:sp>
        <p:nvSpPr>
          <p:cNvPr id="52" name="Espace réservé pour une image  6">
            <a:extLst>
              <a:ext uri="{FF2B5EF4-FFF2-40B4-BE49-F238E27FC236}">
                <a16:creationId xmlns:a16="http://schemas.microsoft.com/office/drawing/2014/main" id="{070512FF-0CBD-FDAF-F6B7-62556F9AEE26}"/>
              </a:ext>
            </a:extLst>
          </p:cNvPr>
          <p:cNvSpPr>
            <a:spLocks noGrp="1"/>
          </p:cNvSpPr>
          <p:nvPr>
            <p:ph type="pic" sz="quarter" idx="38"/>
          </p:nvPr>
        </p:nvSpPr>
        <p:spPr>
          <a:xfrm>
            <a:off x="8855684" y="3666095"/>
            <a:ext cx="1044000" cy="1074168"/>
          </a:xfrm>
          <a:prstGeom prst="ellipse">
            <a:avLst/>
          </a:prstGeom>
          <a:solidFill>
            <a:srgbClr val="6E7C92"/>
          </a:solidFill>
          <a:ln>
            <a:noFill/>
          </a:ln>
        </p:spPr>
        <p:txBody>
          <a:bodyPr anchor="ctr">
            <a:normAutofit/>
          </a:bodyPr>
          <a:lstStyle>
            <a:lvl1pPr algn="ctr">
              <a:defRPr sz="1000" i="1"/>
            </a:lvl1pPr>
          </a:lstStyle>
          <a:p>
            <a:r>
              <a:rPr lang="en-US"/>
              <a:t>Click icon to add picture</a:t>
            </a:r>
            <a:endParaRPr lang="en-GB"/>
          </a:p>
        </p:txBody>
      </p:sp>
      <p:sp>
        <p:nvSpPr>
          <p:cNvPr id="53" name="Espace réservé du texte 9">
            <a:extLst>
              <a:ext uri="{FF2B5EF4-FFF2-40B4-BE49-F238E27FC236}">
                <a16:creationId xmlns:a16="http://schemas.microsoft.com/office/drawing/2014/main" id="{D134BC13-A487-F725-807B-2748EC42740D}"/>
              </a:ext>
            </a:extLst>
          </p:cNvPr>
          <p:cNvSpPr>
            <a:spLocks noGrp="1"/>
          </p:cNvSpPr>
          <p:nvPr>
            <p:ph type="body" sz="quarter" idx="39"/>
          </p:nvPr>
        </p:nvSpPr>
        <p:spPr>
          <a:xfrm>
            <a:off x="9911296" y="4059044"/>
            <a:ext cx="1503443" cy="423266"/>
          </a:xfrm>
        </p:spPr>
        <p:txBody>
          <a:bodyPr>
            <a:noAutofit/>
          </a:bodyPr>
          <a:lstStyle>
            <a:lvl1pPr>
              <a:lnSpc>
                <a:spcPct val="100000"/>
              </a:lnSpc>
              <a:defRPr sz="900" b="1" i="0">
                <a:solidFill>
                  <a:schemeClr val="bg1"/>
                </a:solidFill>
                <a:latin typeface="Aptos" panose="020B0004020202020204" pitchFamily="34" charset="0"/>
              </a:defRPr>
            </a:lvl1pPr>
            <a:lvl2pPr>
              <a:defRPr sz="900"/>
            </a:lvl2pPr>
            <a:lvl3pPr>
              <a:defRPr sz="900"/>
            </a:lvl3pPr>
            <a:lvl4pPr>
              <a:defRPr sz="900"/>
            </a:lvl4pPr>
            <a:lvl5pPr>
              <a:defRPr sz="900"/>
            </a:lvl5pPr>
          </a:lstStyle>
          <a:p>
            <a:pPr lvl="0"/>
            <a:r>
              <a:rPr lang="en-US"/>
              <a:t>Click to edit Master text styles</a:t>
            </a:r>
          </a:p>
        </p:txBody>
      </p:sp>
      <p:sp>
        <p:nvSpPr>
          <p:cNvPr id="54" name="Espace réservé pour une image  6">
            <a:extLst>
              <a:ext uri="{FF2B5EF4-FFF2-40B4-BE49-F238E27FC236}">
                <a16:creationId xmlns:a16="http://schemas.microsoft.com/office/drawing/2014/main" id="{7F5E8015-6F63-AC3D-9445-0AACF3A842EC}"/>
              </a:ext>
            </a:extLst>
          </p:cNvPr>
          <p:cNvSpPr>
            <a:spLocks noGrp="1"/>
          </p:cNvSpPr>
          <p:nvPr>
            <p:ph type="pic" sz="quarter" idx="40"/>
          </p:nvPr>
        </p:nvSpPr>
        <p:spPr>
          <a:xfrm>
            <a:off x="619043" y="4948485"/>
            <a:ext cx="1044000" cy="1074168"/>
          </a:xfrm>
          <a:prstGeom prst="ellipse">
            <a:avLst/>
          </a:prstGeom>
          <a:solidFill>
            <a:srgbClr val="6E7C92"/>
          </a:solidFill>
          <a:ln>
            <a:noFill/>
          </a:ln>
        </p:spPr>
        <p:txBody>
          <a:bodyPr anchor="ctr">
            <a:normAutofit/>
          </a:bodyPr>
          <a:lstStyle>
            <a:lvl1pPr algn="ctr">
              <a:defRPr sz="1000" i="1"/>
            </a:lvl1pPr>
          </a:lstStyle>
          <a:p>
            <a:r>
              <a:rPr lang="en-US"/>
              <a:t>Click icon to add picture</a:t>
            </a:r>
            <a:endParaRPr lang="en-GB"/>
          </a:p>
        </p:txBody>
      </p:sp>
      <p:sp>
        <p:nvSpPr>
          <p:cNvPr id="55" name="Espace réservé du texte 9">
            <a:extLst>
              <a:ext uri="{FF2B5EF4-FFF2-40B4-BE49-F238E27FC236}">
                <a16:creationId xmlns:a16="http://schemas.microsoft.com/office/drawing/2014/main" id="{4453ECB3-A7F1-1FD8-BACD-4BE2AB2C20D1}"/>
              </a:ext>
            </a:extLst>
          </p:cNvPr>
          <p:cNvSpPr>
            <a:spLocks noGrp="1"/>
          </p:cNvSpPr>
          <p:nvPr>
            <p:ph type="body" sz="quarter" idx="41"/>
          </p:nvPr>
        </p:nvSpPr>
        <p:spPr>
          <a:xfrm>
            <a:off x="1674655" y="5341434"/>
            <a:ext cx="1503443" cy="423266"/>
          </a:xfrm>
        </p:spPr>
        <p:txBody>
          <a:bodyPr>
            <a:noAutofit/>
          </a:bodyPr>
          <a:lstStyle>
            <a:lvl1pPr>
              <a:lnSpc>
                <a:spcPct val="100000"/>
              </a:lnSpc>
              <a:defRPr sz="900" b="1" i="0">
                <a:solidFill>
                  <a:schemeClr val="bg1"/>
                </a:solidFill>
                <a:latin typeface="Aptos" panose="020B0004020202020204" pitchFamily="34" charset="0"/>
              </a:defRPr>
            </a:lvl1pPr>
            <a:lvl2pPr>
              <a:defRPr sz="900"/>
            </a:lvl2pPr>
            <a:lvl3pPr>
              <a:defRPr sz="900"/>
            </a:lvl3pPr>
            <a:lvl4pPr>
              <a:defRPr sz="900"/>
            </a:lvl4pPr>
            <a:lvl5pPr>
              <a:defRPr sz="900"/>
            </a:lvl5pPr>
          </a:lstStyle>
          <a:p>
            <a:pPr lvl="0"/>
            <a:r>
              <a:rPr lang="en-US"/>
              <a:t>Click to edit Master text styles</a:t>
            </a:r>
          </a:p>
        </p:txBody>
      </p:sp>
      <p:sp>
        <p:nvSpPr>
          <p:cNvPr id="56" name="Espace réservé pour une image  6">
            <a:extLst>
              <a:ext uri="{FF2B5EF4-FFF2-40B4-BE49-F238E27FC236}">
                <a16:creationId xmlns:a16="http://schemas.microsoft.com/office/drawing/2014/main" id="{A5E6AC97-FD45-0B04-A8CE-FCB239F268D3}"/>
              </a:ext>
            </a:extLst>
          </p:cNvPr>
          <p:cNvSpPr>
            <a:spLocks noGrp="1"/>
          </p:cNvSpPr>
          <p:nvPr>
            <p:ph type="pic" sz="quarter" idx="42"/>
          </p:nvPr>
        </p:nvSpPr>
        <p:spPr>
          <a:xfrm>
            <a:off x="3363210" y="4948485"/>
            <a:ext cx="1044000" cy="1074168"/>
          </a:xfrm>
          <a:prstGeom prst="ellipse">
            <a:avLst/>
          </a:prstGeom>
          <a:solidFill>
            <a:srgbClr val="6E7C92"/>
          </a:solidFill>
          <a:ln>
            <a:noFill/>
          </a:ln>
        </p:spPr>
        <p:txBody>
          <a:bodyPr anchor="ctr">
            <a:normAutofit/>
          </a:bodyPr>
          <a:lstStyle>
            <a:lvl1pPr algn="ctr">
              <a:defRPr sz="1000" i="1"/>
            </a:lvl1pPr>
          </a:lstStyle>
          <a:p>
            <a:r>
              <a:rPr lang="en-US"/>
              <a:t>Click icon to add picture</a:t>
            </a:r>
            <a:endParaRPr lang="en-GB"/>
          </a:p>
        </p:txBody>
      </p:sp>
      <p:sp>
        <p:nvSpPr>
          <p:cNvPr id="57" name="Espace réservé du texte 9">
            <a:extLst>
              <a:ext uri="{FF2B5EF4-FFF2-40B4-BE49-F238E27FC236}">
                <a16:creationId xmlns:a16="http://schemas.microsoft.com/office/drawing/2014/main" id="{0E02D8CC-596B-F6BF-E364-6953D4B9F6A2}"/>
              </a:ext>
            </a:extLst>
          </p:cNvPr>
          <p:cNvSpPr>
            <a:spLocks noGrp="1"/>
          </p:cNvSpPr>
          <p:nvPr>
            <p:ph type="body" sz="quarter" idx="43"/>
          </p:nvPr>
        </p:nvSpPr>
        <p:spPr>
          <a:xfrm>
            <a:off x="4418822" y="5341434"/>
            <a:ext cx="1503443" cy="423266"/>
          </a:xfrm>
        </p:spPr>
        <p:txBody>
          <a:bodyPr>
            <a:noAutofit/>
          </a:bodyPr>
          <a:lstStyle>
            <a:lvl1pPr>
              <a:lnSpc>
                <a:spcPct val="100000"/>
              </a:lnSpc>
              <a:defRPr sz="900" b="1" i="0">
                <a:solidFill>
                  <a:schemeClr val="bg1"/>
                </a:solidFill>
                <a:latin typeface="Aptos" panose="020B0004020202020204" pitchFamily="34" charset="0"/>
              </a:defRPr>
            </a:lvl1pPr>
            <a:lvl2pPr>
              <a:defRPr sz="900"/>
            </a:lvl2pPr>
            <a:lvl3pPr>
              <a:defRPr sz="900"/>
            </a:lvl3pPr>
            <a:lvl4pPr>
              <a:defRPr sz="900"/>
            </a:lvl4pPr>
            <a:lvl5pPr>
              <a:defRPr sz="900"/>
            </a:lvl5pPr>
          </a:lstStyle>
          <a:p>
            <a:pPr lvl="0"/>
            <a:r>
              <a:rPr lang="en-US"/>
              <a:t>Click to edit Master text styles</a:t>
            </a:r>
          </a:p>
        </p:txBody>
      </p:sp>
      <p:sp>
        <p:nvSpPr>
          <p:cNvPr id="58" name="Espace réservé pour une image  6">
            <a:extLst>
              <a:ext uri="{FF2B5EF4-FFF2-40B4-BE49-F238E27FC236}">
                <a16:creationId xmlns:a16="http://schemas.microsoft.com/office/drawing/2014/main" id="{F3AC158E-0427-8A28-12CB-3B29E4897EAB}"/>
              </a:ext>
            </a:extLst>
          </p:cNvPr>
          <p:cNvSpPr>
            <a:spLocks noGrp="1"/>
          </p:cNvSpPr>
          <p:nvPr>
            <p:ph type="pic" sz="quarter" idx="44"/>
          </p:nvPr>
        </p:nvSpPr>
        <p:spPr>
          <a:xfrm>
            <a:off x="6107381" y="4948485"/>
            <a:ext cx="1044000" cy="1074168"/>
          </a:xfrm>
          <a:prstGeom prst="ellipse">
            <a:avLst/>
          </a:prstGeom>
          <a:solidFill>
            <a:srgbClr val="6E7C92"/>
          </a:solidFill>
          <a:ln>
            <a:noFill/>
          </a:ln>
        </p:spPr>
        <p:txBody>
          <a:bodyPr anchor="ctr">
            <a:normAutofit/>
          </a:bodyPr>
          <a:lstStyle>
            <a:lvl1pPr algn="ctr">
              <a:defRPr sz="1000" i="1"/>
            </a:lvl1pPr>
          </a:lstStyle>
          <a:p>
            <a:r>
              <a:rPr lang="en-US"/>
              <a:t>Click icon to add picture</a:t>
            </a:r>
            <a:endParaRPr lang="en-GB"/>
          </a:p>
        </p:txBody>
      </p:sp>
      <p:sp>
        <p:nvSpPr>
          <p:cNvPr id="59" name="Espace réservé du texte 9">
            <a:extLst>
              <a:ext uri="{FF2B5EF4-FFF2-40B4-BE49-F238E27FC236}">
                <a16:creationId xmlns:a16="http://schemas.microsoft.com/office/drawing/2014/main" id="{223CF1CE-6819-E183-AF0C-815569B34963}"/>
              </a:ext>
            </a:extLst>
          </p:cNvPr>
          <p:cNvSpPr>
            <a:spLocks noGrp="1"/>
          </p:cNvSpPr>
          <p:nvPr>
            <p:ph type="body" sz="quarter" idx="45"/>
          </p:nvPr>
        </p:nvSpPr>
        <p:spPr>
          <a:xfrm>
            <a:off x="7162993" y="5341434"/>
            <a:ext cx="1503443" cy="423266"/>
          </a:xfrm>
        </p:spPr>
        <p:txBody>
          <a:bodyPr>
            <a:noAutofit/>
          </a:bodyPr>
          <a:lstStyle>
            <a:lvl1pPr>
              <a:lnSpc>
                <a:spcPct val="100000"/>
              </a:lnSpc>
              <a:defRPr sz="900" b="1" i="0">
                <a:solidFill>
                  <a:schemeClr val="bg1"/>
                </a:solidFill>
                <a:latin typeface="Aptos" panose="020B0004020202020204" pitchFamily="34" charset="0"/>
              </a:defRPr>
            </a:lvl1pPr>
            <a:lvl2pPr>
              <a:defRPr sz="900"/>
            </a:lvl2pPr>
            <a:lvl3pPr>
              <a:defRPr sz="900"/>
            </a:lvl3pPr>
            <a:lvl4pPr>
              <a:defRPr sz="900"/>
            </a:lvl4pPr>
            <a:lvl5pPr>
              <a:defRPr sz="900"/>
            </a:lvl5pPr>
          </a:lstStyle>
          <a:p>
            <a:pPr lvl="0"/>
            <a:r>
              <a:rPr lang="en-US"/>
              <a:t>Click to edit Master text styles</a:t>
            </a:r>
          </a:p>
        </p:txBody>
      </p:sp>
      <p:sp>
        <p:nvSpPr>
          <p:cNvPr id="60" name="Espace réservé pour une image  6">
            <a:extLst>
              <a:ext uri="{FF2B5EF4-FFF2-40B4-BE49-F238E27FC236}">
                <a16:creationId xmlns:a16="http://schemas.microsoft.com/office/drawing/2014/main" id="{414CBDC5-EEDC-3F88-D82D-F6046CDD2AA9}"/>
              </a:ext>
            </a:extLst>
          </p:cNvPr>
          <p:cNvSpPr>
            <a:spLocks noGrp="1"/>
          </p:cNvSpPr>
          <p:nvPr>
            <p:ph type="pic" sz="quarter" idx="46"/>
          </p:nvPr>
        </p:nvSpPr>
        <p:spPr>
          <a:xfrm>
            <a:off x="8855684" y="4948485"/>
            <a:ext cx="1044000" cy="1074168"/>
          </a:xfrm>
          <a:prstGeom prst="ellipse">
            <a:avLst/>
          </a:prstGeom>
          <a:solidFill>
            <a:srgbClr val="6E7C92"/>
          </a:solidFill>
          <a:ln>
            <a:noFill/>
          </a:ln>
        </p:spPr>
        <p:txBody>
          <a:bodyPr anchor="ctr">
            <a:normAutofit/>
          </a:bodyPr>
          <a:lstStyle>
            <a:lvl1pPr algn="ctr">
              <a:defRPr sz="1000" i="1"/>
            </a:lvl1pPr>
          </a:lstStyle>
          <a:p>
            <a:r>
              <a:rPr lang="en-US"/>
              <a:t>Click icon to add picture</a:t>
            </a:r>
            <a:endParaRPr lang="en-GB"/>
          </a:p>
        </p:txBody>
      </p:sp>
      <p:sp>
        <p:nvSpPr>
          <p:cNvPr id="61" name="Espace réservé du texte 9">
            <a:extLst>
              <a:ext uri="{FF2B5EF4-FFF2-40B4-BE49-F238E27FC236}">
                <a16:creationId xmlns:a16="http://schemas.microsoft.com/office/drawing/2014/main" id="{2EA99FA9-9F0B-15D3-F529-4CF3F64E3236}"/>
              </a:ext>
            </a:extLst>
          </p:cNvPr>
          <p:cNvSpPr>
            <a:spLocks noGrp="1"/>
          </p:cNvSpPr>
          <p:nvPr>
            <p:ph type="body" sz="quarter" idx="47"/>
          </p:nvPr>
        </p:nvSpPr>
        <p:spPr>
          <a:xfrm>
            <a:off x="9911296" y="5341434"/>
            <a:ext cx="1503443" cy="423266"/>
          </a:xfrm>
        </p:spPr>
        <p:txBody>
          <a:bodyPr>
            <a:noAutofit/>
          </a:bodyPr>
          <a:lstStyle>
            <a:lvl1pPr>
              <a:lnSpc>
                <a:spcPct val="100000"/>
              </a:lnSpc>
              <a:defRPr sz="900" b="1" i="0">
                <a:solidFill>
                  <a:schemeClr val="bg1"/>
                </a:solidFill>
                <a:latin typeface="Aptos" panose="020B0004020202020204" pitchFamily="34" charset="0"/>
              </a:defRPr>
            </a:lvl1pPr>
            <a:lvl2pPr>
              <a:defRPr sz="900"/>
            </a:lvl2pPr>
            <a:lvl3pPr>
              <a:defRPr sz="900"/>
            </a:lvl3pPr>
            <a:lvl4pPr>
              <a:defRPr sz="900"/>
            </a:lvl4pPr>
            <a:lvl5pPr>
              <a:defRPr sz="900"/>
            </a:lvl5pPr>
          </a:lstStyle>
          <a:p>
            <a:pPr lvl="0"/>
            <a:r>
              <a:rPr lang="en-US"/>
              <a:t>Click to edit Master text styles</a:t>
            </a:r>
          </a:p>
        </p:txBody>
      </p:sp>
      <p:sp>
        <p:nvSpPr>
          <p:cNvPr id="67" name="Espace réservé du texte 62">
            <a:extLst>
              <a:ext uri="{FF2B5EF4-FFF2-40B4-BE49-F238E27FC236}">
                <a16:creationId xmlns:a16="http://schemas.microsoft.com/office/drawing/2014/main" id="{96123705-0770-AA1D-95C6-B2EFBCB3C3E9}"/>
              </a:ext>
            </a:extLst>
          </p:cNvPr>
          <p:cNvSpPr>
            <a:spLocks noGrp="1"/>
          </p:cNvSpPr>
          <p:nvPr>
            <p:ph type="body" sz="quarter" idx="48"/>
          </p:nvPr>
        </p:nvSpPr>
        <p:spPr>
          <a:xfrm>
            <a:off x="541267" y="1929346"/>
            <a:ext cx="3339357" cy="397896"/>
          </a:xfrm>
        </p:spPr>
        <p:txBody>
          <a:bodyPr>
            <a:noAutofit/>
          </a:bodyPr>
          <a:lstStyle>
            <a:lvl1pPr>
              <a:defRPr sz="1800" b="0" i="0">
                <a:solidFill>
                  <a:schemeClr val="accent3"/>
                </a:solidFill>
                <a:latin typeface="Aptos" panose="020B0004020202020204" pitchFamily="34" charset="0"/>
              </a:defRPr>
            </a:lvl1pPr>
          </a:lstStyle>
          <a:p>
            <a:pPr lvl="0"/>
            <a:r>
              <a:rPr lang="en-US"/>
              <a:t>Click to edit Master text styles</a:t>
            </a:r>
          </a:p>
        </p:txBody>
      </p:sp>
      <p:sp>
        <p:nvSpPr>
          <p:cNvPr id="68" name="Espace réservé du texte 62">
            <a:extLst>
              <a:ext uri="{FF2B5EF4-FFF2-40B4-BE49-F238E27FC236}">
                <a16:creationId xmlns:a16="http://schemas.microsoft.com/office/drawing/2014/main" id="{7810A684-FA01-42AF-2169-D0FE6A18B139}"/>
              </a:ext>
            </a:extLst>
          </p:cNvPr>
          <p:cNvSpPr>
            <a:spLocks noGrp="1"/>
          </p:cNvSpPr>
          <p:nvPr>
            <p:ph type="body" sz="quarter" idx="49"/>
          </p:nvPr>
        </p:nvSpPr>
        <p:spPr>
          <a:xfrm>
            <a:off x="6061121" y="1929346"/>
            <a:ext cx="3339357" cy="397896"/>
          </a:xfrm>
        </p:spPr>
        <p:txBody>
          <a:bodyPr>
            <a:noAutofit/>
          </a:bodyPr>
          <a:lstStyle>
            <a:lvl1pPr>
              <a:defRPr sz="1800" b="0" i="0">
                <a:solidFill>
                  <a:schemeClr val="accent3"/>
                </a:solidFill>
                <a:latin typeface="Aptos" panose="020B00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94440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mpty">
    <p:bg>
      <p:bgPr>
        <a:solidFill>
          <a:schemeClr val="accent1"/>
        </a:solidFill>
        <a:effectLst/>
      </p:bgPr>
    </p:bg>
    <p:spTree>
      <p:nvGrpSpPr>
        <p:cNvPr id="1" name=""/>
        <p:cNvGrpSpPr/>
        <p:nvPr/>
      </p:nvGrpSpPr>
      <p:grpSpPr>
        <a:xfrm>
          <a:off x="0" y="0"/>
          <a:ext cx="0" cy="0"/>
          <a:chOff x="0" y="0"/>
          <a:chExt cx="0" cy="0"/>
        </a:xfrm>
      </p:grpSpPr>
      <p:sp>
        <p:nvSpPr>
          <p:cNvPr id="3" name="Espace réservé du numéro de diapositive 5">
            <a:extLst>
              <a:ext uri="{FF2B5EF4-FFF2-40B4-BE49-F238E27FC236}">
                <a16:creationId xmlns:a16="http://schemas.microsoft.com/office/drawing/2014/main" id="{130A255E-24D7-15DD-2882-05B53DF8538A}"/>
              </a:ext>
            </a:extLst>
          </p:cNvPr>
          <p:cNvSpPr>
            <a:spLocks noGrp="1"/>
          </p:cNvSpPr>
          <p:nvPr>
            <p:ph type="sldNum" sz="quarter" idx="4"/>
          </p:nvPr>
        </p:nvSpPr>
        <p:spPr>
          <a:xfrm>
            <a:off x="11474458" y="439390"/>
            <a:ext cx="385654" cy="379056"/>
          </a:xfrm>
          <a:prstGeom prst="rect">
            <a:avLst/>
          </a:prstGeom>
        </p:spPr>
        <p:txBody>
          <a:bodyPr vert="horz" lIns="0" tIns="45720" rIns="91440" bIns="45720" rtlCol="0" anchor="ctr"/>
          <a:lstStyle>
            <a:lvl1pPr algn="l">
              <a:defRPr sz="900">
                <a:solidFill>
                  <a:schemeClr val="accent2"/>
                </a:solidFill>
              </a:defRPr>
            </a:lvl1pPr>
          </a:lstStyle>
          <a:p>
            <a:fld id="{C4E1BBE1-044A-2F4F-B795-1B7344985375}" type="slidenum">
              <a:rPr lang="fr-FR" smtClean="0"/>
              <a:pPr/>
              <a:t>‹#›</a:t>
            </a:fld>
            <a:endParaRPr lang="fr-FR"/>
          </a:p>
        </p:txBody>
      </p:sp>
      <p:cxnSp>
        <p:nvCxnSpPr>
          <p:cNvPr id="4" name="Connecteur droit 3">
            <a:extLst>
              <a:ext uri="{FF2B5EF4-FFF2-40B4-BE49-F238E27FC236}">
                <a16:creationId xmlns:a16="http://schemas.microsoft.com/office/drawing/2014/main" id="{41A4C057-3626-7097-7513-2706984142B1}"/>
              </a:ext>
            </a:extLst>
          </p:cNvPr>
          <p:cNvCxnSpPr/>
          <p:nvPr userDrawn="1"/>
        </p:nvCxnSpPr>
        <p:spPr>
          <a:xfrm>
            <a:off x="10942546" y="656888"/>
            <a:ext cx="387350" cy="0"/>
          </a:xfrm>
          <a:prstGeom prst="line">
            <a:avLst/>
          </a:prstGeom>
          <a:ln w="6350">
            <a:solidFill>
              <a:schemeClr val="accent2"/>
            </a:solidFill>
          </a:ln>
        </p:spPr>
        <p:style>
          <a:lnRef idx="2">
            <a:schemeClr val="accent1"/>
          </a:lnRef>
          <a:fillRef idx="0">
            <a:schemeClr val="accent1"/>
          </a:fillRef>
          <a:effectRef idx="1">
            <a:schemeClr val="accent1"/>
          </a:effectRef>
          <a:fontRef idx="minor">
            <a:schemeClr val="tx1"/>
          </a:fontRef>
        </p:style>
      </p:cxnSp>
      <p:sp>
        <p:nvSpPr>
          <p:cNvPr id="5" name="ZoneTexte 4">
            <a:extLst>
              <a:ext uri="{FF2B5EF4-FFF2-40B4-BE49-F238E27FC236}">
                <a16:creationId xmlns:a16="http://schemas.microsoft.com/office/drawing/2014/main" id="{28A16263-5AC3-0DB6-48F1-77371630BC60}"/>
              </a:ext>
            </a:extLst>
          </p:cNvPr>
          <p:cNvSpPr txBox="1"/>
          <p:nvPr userDrawn="1"/>
        </p:nvSpPr>
        <p:spPr>
          <a:xfrm>
            <a:off x="11297624" y="439390"/>
            <a:ext cx="233847" cy="378992"/>
          </a:xfrm>
          <a:prstGeom prst="rect">
            <a:avLst/>
          </a:prstGeom>
          <a:noFill/>
        </p:spPr>
        <p:txBody>
          <a:bodyPr wrap="square" rtlCol="0" anchor="ctr">
            <a:noAutofit/>
          </a:bodyPr>
          <a:lstStyle/>
          <a:p>
            <a:pPr algn="r"/>
            <a:r>
              <a:rPr lang="fr-FR" sz="900">
                <a:solidFill>
                  <a:schemeClr val="accent2"/>
                </a:solidFill>
              </a:rPr>
              <a:t>P</a:t>
            </a:r>
          </a:p>
        </p:txBody>
      </p:sp>
      <p:sp>
        <p:nvSpPr>
          <p:cNvPr id="2" name="Espace réservé du texte 2">
            <a:extLst>
              <a:ext uri="{FF2B5EF4-FFF2-40B4-BE49-F238E27FC236}">
                <a16:creationId xmlns:a16="http://schemas.microsoft.com/office/drawing/2014/main" id="{2ED3DBB3-52F9-D54E-3D12-96CE6E879FA6}"/>
              </a:ext>
            </a:extLst>
          </p:cNvPr>
          <p:cNvSpPr>
            <a:spLocks noGrp="1"/>
          </p:cNvSpPr>
          <p:nvPr>
            <p:ph idx="1" hasCustomPrompt="1"/>
          </p:nvPr>
        </p:nvSpPr>
        <p:spPr>
          <a:xfrm>
            <a:off x="541267" y="5409601"/>
            <a:ext cx="3531969" cy="797759"/>
          </a:xfrm>
          <a:prstGeom prst="rect">
            <a:avLst/>
          </a:prstGeom>
        </p:spPr>
        <p:txBody>
          <a:bodyPr vert="horz" lIns="91440" tIns="45720" rIns="91440" bIns="45720" rtlCol="0">
            <a:noAutofit/>
          </a:bodyPr>
          <a:lstStyle>
            <a:lvl1pPr>
              <a:defRPr sz="1200" b="0" i="0">
                <a:solidFill>
                  <a:schemeClr val="bg1"/>
                </a:solidFill>
                <a:latin typeface="Aptos Light" panose="020B0004020202020204" pitchFamily="34" charset="0"/>
              </a:defRPr>
            </a:lvl1pPr>
            <a:lvl2pPr marL="628650" indent="-171450">
              <a:buFont typeface="Arial" panose="020B0604020202020204" pitchFamily="34" charset="0"/>
              <a:buChar char="•"/>
              <a:defRPr sz="1200" b="0" i="0">
                <a:solidFill>
                  <a:schemeClr val="bg1"/>
                </a:solidFill>
                <a:latin typeface="Aptos Light" panose="020B0004020202020204" pitchFamily="34" charset="0"/>
              </a:defRPr>
            </a:lvl2pPr>
            <a:lvl3pPr marL="1143000" indent="-228600">
              <a:buFont typeface="Police système Courant"/>
              <a:buChar char="⎼"/>
              <a:defRPr sz="1200" b="0" i="0">
                <a:solidFill>
                  <a:schemeClr val="bg1"/>
                </a:solidFill>
                <a:latin typeface="Aptos Light" panose="020B0004020202020204" pitchFamily="34" charset="0"/>
              </a:defRPr>
            </a:lvl3pPr>
            <a:lvl4pPr>
              <a:defRPr sz="1200">
                <a:solidFill>
                  <a:schemeClr val="tx1"/>
                </a:solidFill>
              </a:defRPr>
            </a:lvl4pPr>
            <a:lvl5pPr>
              <a:defRPr sz="1200">
                <a:solidFill>
                  <a:schemeClr val="tx1"/>
                </a:solidFill>
              </a:defRPr>
            </a:lvl5pPr>
          </a:lstStyle>
          <a:p>
            <a:pPr lvl="0"/>
            <a:r>
              <a:rPr lang="fr-FR"/>
              <a:t>Click to change the </a:t>
            </a:r>
            <a:r>
              <a:rPr lang="fr-FR" err="1"/>
              <a:t>mask</a:t>
            </a:r>
            <a:r>
              <a:rPr lang="fr-FR"/>
              <a:t> </a:t>
            </a:r>
            <a:r>
              <a:rPr lang="fr-FR" err="1"/>
              <a:t>text</a:t>
            </a:r>
            <a:r>
              <a:rPr lang="fr-FR"/>
              <a:t> styles</a:t>
            </a:r>
          </a:p>
          <a:p>
            <a:pPr lvl="1"/>
            <a:r>
              <a:rPr lang="fr-FR"/>
              <a:t>Second </a:t>
            </a:r>
            <a:r>
              <a:rPr lang="fr-FR" err="1"/>
              <a:t>level</a:t>
            </a:r>
            <a:endParaRPr lang="fr-FR"/>
          </a:p>
          <a:p>
            <a:pPr lvl="2"/>
            <a:r>
              <a:rPr lang="fr-FR" err="1"/>
              <a:t>Third</a:t>
            </a:r>
            <a:r>
              <a:rPr lang="fr-FR"/>
              <a:t> </a:t>
            </a:r>
            <a:r>
              <a:rPr lang="fr-FR" err="1"/>
              <a:t>level</a:t>
            </a:r>
            <a:endParaRPr lang="fr-FR"/>
          </a:p>
        </p:txBody>
      </p:sp>
    </p:spTree>
    <p:extLst>
      <p:ext uri="{BB962C8B-B14F-4D97-AF65-F5344CB8AC3E}">
        <p14:creationId xmlns:p14="http://schemas.microsoft.com/office/powerpoint/2010/main" val="1492056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
    <p:bg>
      <p:bgPr>
        <a:solidFill>
          <a:schemeClr val="accent1"/>
        </a:solidFill>
        <a:effectLst/>
      </p:bgPr>
    </p:bg>
    <p:spTree>
      <p:nvGrpSpPr>
        <p:cNvPr id="1" name=""/>
        <p:cNvGrpSpPr/>
        <p:nvPr/>
      </p:nvGrpSpPr>
      <p:grpSpPr>
        <a:xfrm>
          <a:off x="0" y="0"/>
          <a:ext cx="0" cy="0"/>
          <a:chOff x="0" y="0"/>
          <a:chExt cx="0" cy="0"/>
        </a:xfrm>
      </p:grpSpPr>
      <p:sp>
        <p:nvSpPr>
          <p:cNvPr id="3" name="Espace réservé du numéro de diapositive 5">
            <a:extLst>
              <a:ext uri="{FF2B5EF4-FFF2-40B4-BE49-F238E27FC236}">
                <a16:creationId xmlns:a16="http://schemas.microsoft.com/office/drawing/2014/main" id="{130A255E-24D7-15DD-2882-05B53DF8538A}"/>
              </a:ext>
            </a:extLst>
          </p:cNvPr>
          <p:cNvSpPr>
            <a:spLocks noGrp="1"/>
          </p:cNvSpPr>
          <p:nvPr>
            <p:ph type="sldNum" sz="quarter" idx="4"/>
          </p:nvPr>
        </p:nvSpPr>
        <p:spPr>
          <a:xfrm>
            <a:off x="11474458" y="439390"/>
            <a:ext cx="385654" cy="379056"/>
          </a:xfrm>
          <a:prstGeom prst="rect">
            <a:avLst/>
          </a:prstGeom>
        </p:spPr>
        <p:txBody>
          <a:bodyPr vert="horz" lIns="0" tIns="45720" rIns="91440" bIns="45720" rtlCol="0" anchor="ctr"/>
          <a:lstStyle>
            <a:lvl1pPr algn="l">
              <a:defRPr sz="900">
                <a:solidFill>
                  <a:schemeClr val="accent2"/>
                </a:solidFill>
              </a:defRPr>
            </a:lvl1pPr>
          </a:lstStyle>
          <a:p>
            <a:fld id="{C4E1BBE1-044A-2F4F-B795-1B7344985375}" type="slidenum">
              <a:rPr lang="fr-FR" smtClean="0"/>
              <a:pPr/>
              <a:t>‹#›</a:t>
            </a:fld>
            <a:endParaRPr lang="fr-FR"/>
          </a:p>
        </p:txBody>
      </p:sp>
      <p:cxnSp>
        <p:nvCxnSpPr>
          <p:cNvPr id="4" name="Connecteur droit 3">
            <a:extLst>
              <a:ext uri="{FF2B5EF4-FFF2-40B4-BE49-F238E27FC236}">
                <a16:creationId xmlns:a16="http://schemas.microsoft.com/office/drawing/2014/main" id="{41A4C057-3626-7097-7513-2706984142B1}"/>
              </a:ext>
            </a:extLst>
          </p:cNvPr>
          <p:cNvCxnSpPr/>
          <p:nvPr userDrawn="1"/>
        </p:nvCxnSpPr>
        <p:spPr>
          <a:xfrm>
            <a:off x="10942546" y="656888"/>
            <a:ext cx="387350" cy="0"/>
          </a:xfrm>
          <a:prstGeom prst="line">
            <a:avLst/>
          </a:prstGeom>
          <a:ln w="6350">
            <a:solidFill>
              <a:schemeClr val="accent2"/>
            </a:solidFill>
          </a:ln>
        </p:spPr>
        <p:style>
          <a:lnRef idx="2">
            <a:schemeClr val="accent1"/>
          </a:lnRef>
          <a:fillRef idx="0">
            <a:schemeClr val="accent1"/>
          </a:fillRef>
          <a:effectRef idx="1">
            <a:schemeClr val="accent1"/>
          </a:effectRef>
          <a:fontRef idx="minor">
            <a:schemeClr val="tx1"/>
          </a:fontRef>
        </p:style>
      </p:cxnSp>
      <p:sp>
        <p:nvSpPr>
          <p:cNvPr id="5" name="ZoneTexte 4">
            <a:extLst>
              <a:ext uri="{FF2B5EF4-FFF2-40B4-BE49-F238E27FC236}">
                <a16:creationId xmlns:a16="http://schemas.microsoft.com/office/drawing/2014/main" id="{28A16263-5AC3-0DB6-48F1-77371630BC60}"/>
              </a:ext>
            </a:extLst>
          </p:cNvPr>
          <p:cNvSpPr txBox="1"/>
          <p:nvPr userDrawn="1"/>
        </p:nvSpPr>
        <p:spPr>
          <a:xfrm>
            <a:off x="11297624" y="439390"/>
            <a:ext cx="233847" cy="378992"/>
          </a:xfrm>
          <a:prstGeom prst="rect">
            <a:avLst/>
          </a:prstGeom>
          <a:noFill/>
        </p:spPr>
        <p:txBody>
          <a:bodyPr wrap="square" rtlCol="0" anchor="ctr">
            <a:noAutofit/>
          </a:bodyPr>
          <a:lstStyle/>
          <a:p>
            <a:pPr algn="r"/>
            <a:r>
              <a:rPr lang="fr-FR" sz="900">
                <a:solidFill>
                  <a:schemeClr val="accent2"/>
                </a:solidFill>
              </a:rPr>
              <a:t>P</a:t>
            </a:r>
          </a:p>
        </p:txBody>
      </p:sp>
      <p:sp>
        <p:nvSpPr>
          <p:cNvPr id="2" name="ZoneTexte 1">
            <a:extLst>
              <a:ext uri="{FF2B5EF4-FFF2-40B4-BE49-F238E27FC236}">
                <a16:creationId xmlns:a16="http://schemas.microsoft.com/office/drawing/2014/main" id="{60BF75A8-32D7-C87A-0E6D-CA8CA2AB14A8}"/>
              </a:ext>
            </a:extLst>
          </p:cNvPr>
          <p:cNvSpPr txBox="1"/>
          <p:nvPr userDrawn="1"/>
        </p:nvSpPr>
        <p:spPr>
          <a:xfrm>
            <a:off x="534602" y="2216426"/>
            <a:ext cx="2713382" cy="2466381"/>
          </a:xfrm>
          <a:prstGeom prst="rect">
            <a:avLst/>
          </a:prstGeom>
          <a:noFill/>
        </p:spPr>
        <p:txBody>
          <a:bodyPr wrap="square" rtlCol="0">
            <a:spAutoFit/>
          </a:bodyPr>
          <a:lstStyle/>
          <a:p>
            <a:pPr>
              <a:lnSpc>
                <a:spcPts val="1880"/>
              </a:lnSpc>
            </a:pPr>
            <a:r>
              <a:rPr lang="fr-BE" sz="1300">
                <a:solidFill>
                  <a:srgbClr val="A3ACB9"/>
                </a:solidFill>
                <a:effectLst/>
                <a:latin typeface="Aptos Light" panose="020B0004020202020204" pitchFamily="34" charset="0"/>
              </a:rPr>
              <a:t>NOVE</a:t>
            </a:r>
          </a:p>
          <a:p>
            <a:pPr>
              <a:lnSpc>
                <a:spcPts val="1880"/>
              </a:lnSpc>
            </a:pPr>
            <a:r>
              <a:rPr lang="fr-BE" sz="1300">
                <a:solidFill>
                  <a:srgbClr val="A3ACB9"/>
                </a:solidFill>
                <a:effectLst/>
                <a:latin typeface="Aptos Light" panose="020B0004020202020204" pitchFamily="34" charset="0"/>
              </a:rPr>
              <a:t>Hôtel </a:t>
            </a:r>
            <a:r>
              <a:rPr lang="fr-BE" sz="1300" err="1">
                <a:solidFill>
                  <a:srgbClr val="A3ACB9"/>
                </a:solidFill>
                <a:effectLst/>
                <a:latin typeface="Aptos Light" panose="020B0004020202020204" pitchFamily="34" charset="0"/>
              </a:rPr>
              <a:t>Tassel</a:t>
            </a:r>
            <a:endParaRPr lang="fr-BE" sz="1300">
              <a:solidFill>
                <a:srgbClr val="A3ACB9"/>
              </a:solidFill>
              <a:effectLst/>
              <a:latin typeface="Aptos Light" panose="020B0004020202020204" pitchFamily="34" charset="0"/>
            </a:endParaRPr>
          </a:p>
          <a:p>
            <a:pPr>
              <a:lnSpc>
                <a:spcPts val="1880"/>
              </a:lnSpc>
            </a:pPr>
            <a:r>
              <a:rPr lang="fr-BE" sz="1300">
                <a:solidFill>
                  <a:srgbClr val="A3ACB9"/>
                </a:solidFill>
                <a:effectLst/>
                <a:latin typeface="Aptos Light" panose="020B0004020202020204" pitchFamily="34" charset="0"/>
              </a:rPr>
              <a:t>6, rue Paul Emile Janson</a:t>
            </a:r>
          </a:p>
          <a:p>
            <a:pPr>
              <a:lnSpc>
                <a:spcPts val="1880"/>
              </a:lnSpc>
            </a:pPr>
            <a:r>
              <a:rPr lang="fr-BE" sz="1300">
                <a:solidFill>
                  <a:srgbClr val="A3ACB9"/>
                </a:solidFill>
                <a:effectLst/>
                <a:latin typeface="Aptos Light" panose="020B0004020202020204" pitchFamily="34" charset="0"/>
              </a:rPr>
              <a:t>1000 Brussels</a:t>
            </a:r>
          </a:p>
          <a:p>
            <a:pPr>
              <a:lnSpc>
                <a:spcPts val="1880"/>
              </a:lnSpc>
            </a:pPr>
            <a:r>
              <a:rPr lang="fr-BE" sz="1300" err="1">
                <a:solidFill>
                  <a:srgbClr val="A3ACB9"/>
                </a:solidFill>
                <a:effectLst/>
                <a:latin typeface="Aptos Light" panose="020B0004020202020204" pitchFamily="34" charset="0"/>
              </a:rPr>
              <a:t>Belgium</a:t>
            </a:r>
            <a:endParaRPr lang="fr-BE" sz="1300">
              <a:solidFill>
                <a:srgbClr val="A3ACB9"/>
              </a:solidFill>
              <a:effectLst/>
              <a:latin typeface="Aptos Light" panose="020B0004020202020204" pitchFamily="34" charset="0"/>
            </a:endParaRPr>
          </a:p>
          <a:p>
            <a:pPr>
              <a:lnSpc>
                <a:spcPts val="1740"/>
              </a:lnSpc>
            </a:pPr>
            <a:br>
              <a:rPr lang="fr-BE" sz="1200">
                <a:solidFill>
                  <a:srgbClr val="A3ACB9"/>
                </a:solidFill>
                <a:effectLst/>
                <a:latin typeface="Aptos Light" panose="020B0004020202020204" pitchFamily="34" charset="0"/>
              </a:rPr>
            </a:br>
            <a:endParaRPr lang="fr-BE" sz="1200">
              <a:solidFill>
                <a:srgbClr val="A3ACB9"/>
              </a:solidFill>
              <a:effectLst/>
              <a:latin typeface="Aptos Light" panose="020B0004020202020204" pitchFamily="34" charset="0"/>
            </a:endParaRPr>
          </a:p>
          <a:p>
            <a:pPr>
              <a:lnSpc>
                <a:spcPts val="1880"/>
              </a:lnSpc>
            </a:pPr>
            <a:r>
              <a:rPr lang="fr-BE" sz="1300" err="1">
                <a:solidFill>
                  <a:srgbClr val="A3ACB9"/>
                </a:solidFill>
                <a:effectLst/>
                <a:latin typeface="Aptos Light" panose="020B0004020202020204" pitchFamily="34" charset="0"/>
              </a:rPr>
              <a:t>T</a:t>
            </a:r>
            <a:r>
              <a:rPr lang="fr-BE" sz="1300">
                <a:solidFill>
                  <a:srgbClr val="A3ACB9"/>
                </a:solidFill>
                <a:effectLst/>
                <a:latin typeface="Aptos Light" panose="020B0004020202020204" pitchFamily="34" charset="0"/>
              </a:rPr>
              <a:t> : + 32 2 588 40 80</a:t>
            </a:r>
          </a:p>
          <a:p>
            <a:pPr>
              <a:lnSpc>
                <a:spcPts val="1880"/>
              </a:lnSpc>
            </a:pPr>
            <a:r>
              <a:rPr lang="fr-BE" sz="1300">
                <a:solidFill>
                  <a:srgbClr val="A3ACB9"/>
                </a:solidFill>
                <a:effectLst/>
                <a:latin typeface="Aptos Light" panose="020B0004020202020204" pitchFamily="34" charset="0"/>
              </a:rPr>
              <a:t>F : +32 2 503 09 60</a:t>
            </a:r>
          </a:p>
          <a:p>
            <a:pPr>
              <a:lnSpc>
                <a:spcPts val="1880"/>
              </a:lnSpc>
            </a:pPr>
            <a:r>
              <a:rPr lang="fr-BE" sz="1300" err="1">
                <a:solidFill>
                  <a:srgbClr val="A3ACB9"/>
                </a:solidFill>
                <a:effectLst/>
                <a:latin typeface="Aptos Light" panose="020B0004020202020204" pitchFamily="34" charset="0"/>
              </a:rPr>
              <a:t>info@nove.eu</a:t>
            </a:r>
            <a:endParaRPr lang="fr-BE" sz="1300">
              <a:solidFill>
                <a:srgbClr val="A3ACB9"/>
              </a:solidFill>
              <a:effectLst/>
              <a:latin typeface="Aptos Light" panose="020B0004020202020204" pitchFamily="34" charset="0"/>
            </a:endParaRPr>
          </a:p>
        </p:txBody>
      </p:sp>
      <p:sp>
        <p:nvSpPr>
          <p:cNvPr id="8" name="Titre 7">
            <a:extLst>
              <a:ext uri="{FF2B5EF4-FFF2-40B4-BE49-F238E27FC236}">
                <a16:creationId xmlns:a16="http://schemas.microsoft.com/office/drawing/2014/main" id="{D04F8102-DFD3-1635-93A3-ADEE44EFF1C6}"/>
              </a:ext>
            </a:extLst>
          </p:cNvPr>
          <p:cNvSpPr>
            <a:spLocks noGrp="1"/>
          </p:cNvSpPr>
          <p:nvPr>
            <p:ph type="title"/>
          </p:nvPr>
        </p:nvSpPr>
        <p:spPr>
          <a:xfrm>
            <a:off x="0" y="3050008"/>
            <a:ext cx="12192000" cy="378992"/>
          </a:xfrm>
        </p:spPr>
        <p:txBody>
          <a:bodyPr>
            <a:noAutofit/>
          </a:bodyPr>
          <a:lstStyle>
            <a:lvl1pPr algn="ctr">
              <a:defRPr sz="4000" cap="none" spc="300">
                <a:solidFill>
                  <a:schemeClr val="bg1"/>
                </a:solidFill>
              </a:defRPr>
            </a:lvl1pPr>
          </a:lstStyle>
          <a:p>
            <a:r>
              <a:rPr lang="en-US"/>
              <a:t>Click to edit Master title style</a:t>
            </a:r>
            <a:endParaRPr lang="en-GB"/>
          </a:p>
        </p:txBody>
      </p:sp>
      <p:pic>
        <p:nvPicPr>
          <p:cNvPr id="9" name="Image 8" descr="Une image contenant Police, Graphique, noir, symbole&#10;&#10;Description générée automatiquement">
            <a:extLst>
              <a:ext uri="{FF2B5EF4-FFF2-40B4-BE49-F238E27FC236}">
                <a16:creationId xmlns:a16="http://schemas.microsoft.com/office/drawing/2014/main" id="{18AECACF-3481-A101-7439-64FE1372CF13}"/>
              </a:ext>
            </a:extLst>
          </p:cNvPr>
          <p:cNvPicPr>
            <a:picLocks noChangeAspect="1"/>
          </p:cNvPicPr>
          <p:nvPr userDrawn="1"/>
        </p:nvPicPr>
        <p:blipFill>
          <a:blip r:embed="rId2"/>
          <a:stretch>
            <a:fillRect/>
          </a:stretch>
        </p:blipFill>
        <p:spPr>
          <a:xfrm>
            <a:off x="534602" y="571807"/>
            <a:ext cx="1476698" cy="293431"/>
          </a:xfrm>
          <a:prstGeom prst="rect">
            <a:avLst/>
          </a:prstGeom>
        </p:spPr>
      </p:pic>
    </p:spTree>
    <p:extLst>
      <p:ext uri="{BB962C8B-B14F-4D97-AF65-F5344CB8AC3E}">
        <p14:creationId xmlns:p14="http://schemas.microsoft.com/office/powerpoint/2010/main" val="389679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 Color 1">
    <p:bg>
      <p:bgPr>
        <a:solidFill>
          <a:schemeClr val="accent1"/>
        </a:solidFill>
        <a:effectLst/>
      </p:bgPr>
    </p:bg>
    <p:spTree>
      <p:nvGrpSpPr>
        <p:cNvPr id="1" name=""/>
        <p:cNvGrpSpPr/>
        <p:nvPr/>
      </p:nvGrpSpPr>
      <p:grpSpPr>
        <a:xfrm>
          <a:off x="0" y="0"/>
          <a:ext cx="0" cy="0"/>
          <a:chOff x="0" y="0"/>
          <a:chExt cx="0" cy="0"/>
        </a:xfrm>
      </p:grpSpPr>
      <p:pic>
        <p:nvPicPr>
          <p:cNvPr id="2" name="Image 1" descr="Une image contenant Police, Graphique, noir, symbole&#10;&#10;Description générée automatiquement">
            <a:extLst>
              <a:ext uri="{FF2B5EF4-FFF2-40B4-BE49-F238E27FC236}">
                <a16:creationId xmlns:a16="http://schemas.microsoft.com/office/drawing/2014/main" id="{64D5D7C3-6909-AA22-FEEA-4C8CEFD7C6F7}"/>
              </a:ext>
            </a:extLst>
          </p:cNvPr>
          <p:cNvPicPr>
            <a:picLocks noChangeAspect="1"/>
          </p:cNvPicPr>
          <p:nvPr userDrawn="1"/>
        </p:nvPicPr>
        <p:blipFill>
          <a:blip r:embed="rId2"/>
          <a:stretch>
            <a:fillRect/>
          </a:stretch>
        </p:blipFill>
        <p:spPr>
          <a:xfrm>
            <a:off x="534602" y="571807"/>
            <a:ext cx="1476698" cy="293431"/>
          </a:xfrm>
          <a:prstGeom prst="rect">
            <a:avLst/>
          </a:prstGeom>
        </p:spPr>
      </p:pic>
      <p:pic>
        <p:nvPicPr>
          <p:cNvPr id="8" name="Image 7" descr="Une image contenant symbole, logo, Police, cercle&#10;&#10;Description générée automatiquement">
            <a:extLst>
              <a:ext uri="{FF2B5EF4-FFF2-40B4-BE49-F238E27FC236}">
                <a16:creationId xmlns:a16="http://schemas.microsoft.com/office/drawing/2014/main" id="{FB351F6E-D969-208F-DC14-C9B621C26EF4}"/>
              </a:ext>
            </a:extLst>
          </p:cNvPr>
          <p:cNvPicPr>
            <a:picLocks noChangeAspect="1"/>
          </p:cNvPicPr>
          <p:nvPr userDrawn="1"/>
        </p:nvPicPr>
        <p:blipFill>
          <a:blip r:embed="rId3"/>
          <a:stretch>
            <a:fillRect/>
          </a:stretch>
        </p:blipFill>
        <p:spPr>
          <a:xfrm>
            <a:off x="11315700" y="5977553"/>
            <a:ext cx="543895" cy="543895"/>
          </a:xfrm>
          <a:prstGeom prst="rect">
            <a:avLst/>
          </a:prstGeom>
        </p:spPr>
      </p:pic>
      <p:sp>
        <p:nvSpPr>
          <p:cNvPr id="9" name="ZoneTexte 8">
            <a:extLst>
              <a:ext uri="{FF2B5EF4-FFF2-40B4-BE49-F238E27FC236}">
                <a16:creationId xmlns:a16="http://schemas.microsoft.com/office/drawing/2014/main" id="{298ECB14-C26E-0621-2474-E2435B9341CB}"/>
              </a:ext>
            </a:extLst>
          </p:cNvPr>
          <p:cNvSpPr txBox="1"/>
          <p:nvPr userDrawn="1"/>
        </p:nvSpPr>
        <p:spPr>
          <a:xfrm>
            <a:off x="508000" y="6434793"/>
            <a:ext cx="4064000" cy="1923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640" spc="40" baseline="0">
                <a:solidFill>
                  <a:srgbClr val="A3ACB9"/>
                </a:solidFill>
                <a:effectLst/>
                <a:latin typeface="Aptos" panose="020B0004020202020204" pitchFamily="34" charset="0"/>
              </a:rPr>
              <a:t>CONFIDENTIAL AND PROPRIETARY                       </a:t>
            </a:r>
            <a:r>
              <a:rPr lang="fr-BE" sz="600" spc="40" baseline="0">
                <a:solidFill>
                  <a:srgbClr val="A3ACB9"/>
                </a:solidFill>
                <a:effectLst/>
                <a:latin typeface="Aptos" panose="020B0004020202020204" pitchFamily="34" charset="0"/>
              </a:rPr>
              <a:t>©2024</a:t>
            </a:r>
          </a:p>
        </p:txBody>
      </p:sp>
      <p:sp>
        <p:nvSpPr>
          <p:cNvPr id="12" name="Titre 11">
            <a:extLst>
              <a:ext uri="{FF2B5EF4-FFF2-40B4-BE49-F238E27FC236}">
                <a16:creationId xmlns:a16="http://schemas.microsoft.com/office/drawing/2014/main" id="{5A60AB0C-37DA-ECB0-ECDA-3A0BB87293C0}"/>
              </a:ext>
            </a:extLst>
          </p:cNvPr>
          <p:cNvSpPr>
            <a:spLocks noGrp="1"/>
          </p:cNvSpPr>
          <p:nvPr>
            <p:ph type="title"/>
          </p:nvPr>
        </p:nvSpPr>
        <p:spPr>
          <a:xfrm>
            <a:off x="850232" y="2840105"/>
            <a:ext cx="10128250" cy="1325563"/>
          </a:xfrm>
        </p:spPr>
        <p:txBody>
          <a:bodyPr anchor="t">
            <a:noAutofit/>
          </a:bodyPr>
          <a:lstStyle>
            <a:lvl1pPr algn="r">
              <a:defRPr sz="5000" cap="none" spc="20" baseline="0">
                <a:solidFill>
                  <a:schemeClr val="bg1"/>
                </a:solidFill>
              </a:defRPr>
            </a:lvl1pPr>
          </a:lstStyle>
          <a:p>
            <a:r>
              <a:rPr lang="fr-FR"/>
              <a:t>Modifiez le style du titre</a:t>
            </a:r>
          </a:p>
        </p:txBody>
      </p:sp>
      <p:sp>
        <p:nvSpPr>
          <p:cNvPr id="20" name="Espace réservé de la date 19">
            <a:extLst>
              <a:ext uri="{FF2B5EF4-FFF2-40B4-BE49-F238E27FC236}">
                <a16:creationId xmlns:a16="http://schemas.microsoft.com/office/drawing/2014/main" id="{0F750A6D-6E10-3CA7-C1D3-96AE55C83CFE}"/>
              </a:ext>
            </a:extLst>
          </p:cNvPr>
          <p:cNvSpPr>
            <a:spLocks noGrp="1"/>
          </p:cNvSpPr>
          <p:nvPr>
            <p:ph type="dt" sz="half" idx="10"/>
          </p:nvPr>
        </p:nvSpPr>
        <p:spPr/>
        <p:txBody>
          <a:bodyPr/>
          <a:lstStyle/>
          <a:p>
            <a:r>
              <a:rPr lang="fr-BE"/>
              <a:t>MARCH 2024</a:t>
            </a:r>
            <a:endParaRPr lang="fr-FR"/>
          </a:p>
        </p:txBody>
      </p:sp>
      <p:sp>
        <p:nvSpPr>
          <p:cNvPr id="21" name="Espace réservé du numéro de diapositive 20">
            <a:extLst>
              <a:ext uri="{FF2B5EF4-FFF2-40B4-BE49-F238E27FC236}">
                <a16:creationId xmlns:a16="http://schemas.microsoft.com/office/drawing/2014/main" id="{459D913C-6EDF-2B0B-3BEA-842543DCE0E3}"/>
              </a:ext>
            </a:extLst>
          </p:cNvPr>
          <p:cNvSpPr>
            <a:spLocks noGrp="1"/>
          </p:cNvSpPr>
          <p:nvPr>
            <p:ph type="sldNum" sz="quarter" idx="11"/>
          </p:nvPr>
        </p:nvSpPr>
        <p:spPr>
          <a:xfrm>
            <a:off x="11485678" y="600731"/>
            <a:ext cx="276225" cy="365125"/>
          </a:xfrm>
        </p:spPr>
        <p:txBody>
          <a:bodyPr/>
          <a:lstStyle/>
          <a:p>
            <a:fld id="{C4E1BBE1-044A-2F4F-B795-1B7344985375}" type="slidenum">
              <a:rPr lang="fr-FR" smtClean="0"/>
              <a:pPr/>
              <a:t>‹#›</a:t>
            </a:fld>
            <a:endParaRPr lang="fr-FR"/>
          </a:p>
        </p:txBody>
      </p:sp>
    </p:spTree>
    <p:extLst>
      <p:ext uri="{BB962C8B-B14F-4D97-AF65-F5344CB8AC3E}">
        <p14:creationId xmlns:p14="http://schemas.microsoft.com/office/powerpoint/2010/main" val="188518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091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Diapositive de titre - Color 2">
    <p:bg>
      <p:bgPr>
        <a:solidFill>
          <a:schemeClr val="bg1"/>
        </a:solidFill>
        <a:effectLst/>
      </p:bgPr>
    </p:bg>
    <p:spTree>
      <p:nvGrpSpPr>
        <p:cNvPr id="1" name=""/>
        <p:cNvGrpSpPr/>
        <p:nvPr/>
      </p:nvGrpSpPr>
      <p:grpSpPr>
        <a:xfrm>
          <a:off x="0" y="0"/>
          <a:ext cx="0" cy="0"/>
          <a:chOff x="0" y="0"/>
          <a:chExt cx="0" cy="0"/>
        </a:xfrm>
      </p:grpSpPr>
      <p:sp>
        <p:nvSpPr>
          <p:cNvPr id="10" name="Espace réservé pour une image  9">
            <a:extLst>
              <a:ext uri="{FF2B5EF4-FFF2-40B4-BE49-F238E27FC236}">
                <a16:creationId xmlns:a16="http://schemas.microsoft.com/office/drawing/2014/main" id="{CEF2D8EB-0074-5B12-0FC9-72E353CC9BE7}"/>
              </a:ext>
            </a:extLst>
          </p:cNvPr>
          <p:cNvSpPr>
            <a:spLocks noGrp="1"/>
          </p:cNvSpPr>
          <p:nvPr>
            <p:ph type="pic" sz="quarter" idx="13"/>
          </p:nvPr>
        </p:nvSpPr>
        <p:spPr>
          <a:xfrm>
            <a:off x="8788400" y="0"/>
            <a:ext cx="3403600" cy="6858000"/>
          </a:xfrm>
        </p:spPr>
        <p:txBody>
          <a:bodyPr anchor="ctr">
            <a:normAutofit/>
          </a:bodyPr>
          <a:lstStyle>
            <a:lvl1pPr marL="0" indent="0" algn="ctr">
              <a:buFontTx/>
              <a:buNone/>
              <a:defRPr sz="1000" i="1">
                <a:solidFill>
                  <a:schemeClr val="bg1"/>
                </a:solidFill>
              </a:defRPr>
            </a:lvl1pPr>
          </a:lstStyle>
          <a:p>
            <a:r>
              <a:rPr lang="fr-FR"/>
              <a:t>Cliquez sur l'icône pour ajouter une image</a:t>
            </a:r>
          </a:p>
        </p:txBody>
      </p:sp>
      <p:pic>
        <p:nvPicPr>
          <p:cNvPr id="14" name="Image 13" descr="Une image contenant symbole, logo, Police, cercle&#10;&#10;Description générée automatiquement">
            <a:extLst>
              <a:ext uri="{FF2B5EF4-FFF2-40B4-BE49-F238E27FC236}">
                <a16:creationId xmlns:a16="http://schemas.microsoft.com/office/drawing/2014/main" id="{93AC1697-A392-0290-322F-EFAA843066FD}"/>
              </a:ext>
            </a:extLst>
          </p:cNvPr>
          <p:cNvPicPr>
            <a:picLocks noChangeAspect="1"/>
          </p:cNvPicPr>
          <p:nvPr/>
        </p:nvPicPr>
        <p:blipFill>
          <a:blip r:embed="rId2"/>
          <a:stretch>
            <a:fillRect/>
          </a:stretch>
        </p:blipFill>
        <p:spPr>
          <a:xfrm>
            <a:off x="11315700" y="5977553"/>
            <a:ext cx="543895" cy="543895"/>
          </a:xfrm>
          <a:prstGeom prst="rect">
            <a:avLst/>
          </a:prstGeom>
        </p:spPr>
      </p:pic>
      <p:sp>
        <p:nvSpPr>
          <p:cNvPr id="5" name="Espace réservé du titre 1">
            <a:extLst>
              <a:ext uri="{FF2B5EF4-FFF2-40B4-BE49-F238E27FC236}">
                <a16:creationId xmlns:a16="http://schemas.microsoft.com/office/drawing/2014/main" id="{6878533D-02E1-1E1E-1D6A-668668B19204}"/>
              </a:ext>
            </a:extLst>
          </p:cNvPr>
          <p:cNvSpPr>
            <a:spLocks noGrp="1"/>
          </p:cNvSpPr>
          <p:nvPr>
            <p:ph type="title"/>
          </p:nvPr>
        </p:nvSpPr>
        <p:spPr>
          <a:xfrm>
            <a:off x="541267" y="432000"/>
            <a:ext cx="7688333" cy="378992"/>
          </a:xfrm>
          <a:prstGeom prst="rect">
            <a:avLst/>
          </a:prstGeom>
        </p:spPr>
        <p:txBody>
          <a:bodyPr vert="horz" lIns="91440" tIns="45720" rIns="91440" bIns="45720" rtlCol="0" anchor="t">
            <a:noAutofit/>
          </a:bodyPr>
          <a:lstStyle>
            <a:lvl1pPr>
              <a:defRPr sz="2200" spc="120" baseline="0"/>
            </a:lvl1pPr>
          </a:lstStyle>
          <a:p>
            <a:r>
              <a:rPr lang="fr-FR"/>
              <a:t>Modifiez le style du titre</a:t>
            </a:r>
          </a:p>
        </p:txBody>
      </p:sp>
      <p:sp>
        <p:nvSpPr>
          <p:cNvPr id="6" name="Espace réservé du texte 15">
            <a:extLst>
              <a:ext uri="{FF2B5EF4-FFF2-40B4-BE49-F238E27FC236}">
                <a16:creationId xmlns:a16="http://schemas.microsoft.com/office/drawing/2014/main" id="{261D1456-9DC1-096F-E01A-463C4AAD246D}"/>
              </a:ext>
            </a:extLst>
          </p:cNvPr>
          <p:cNvSpPr>
            <a:spLocks noGrp="1"/>
          </p:cNvSpPr>
          <p:nvPr>
            <p:ph type="body" sz="quarter" idx="14"/>
          </p:nvPr>
        </p:nvSpPr>
        <p:spPr>
          <a:xfrm>
            <a:off x="541267" y="1220914"/>
            <a:ext cx="7688333" cy="400458"/>
          </a:xfrm>
        </p:spPr>
        <p:txBody>
          <a:bodyPr>
            <a:noAutofit/>
          </a:bodyPr>
          <a:lstStyle>
            <a:lvl1pPr marL="0" indent="0" algn="just">
              <a:buFontTx/>
              <a:buNone/>
              <a:defRPr sz="1200" b="0" i="0">
                <a:solidFill>
                  <a:schemeClr val="accent1"/>
                </a:solidFill>
                <a:latin typeface="Aptos Light" panose="020B0004020202020204" pitchFamily="34" charset="0"/>
              </a:defRPr>
            </a:lvl1pPr>
          </a:lstStyle>
          <a:p>
            <a:pPr lvl="0"/>
            <a:r>
              <a:rPr lang="fr-FR"/>
              <a:t>Cliquez pour modifier les styles du texte du masque</a:t>
            </a:r>
          </a:p>
        </p:txBody>
      </p:sp>
      <p:sp>
        <p:nvSpPr>
          <p:cNvPr id="13" name="Espace réservé du texte 2">
            <a:extLst>
              <a:ext uri="{FF2B5EF4-FFF2-40B4-BE49-F238E27FC236}">
                <a16:creationId xmlns:a16="http://schemas.microsoft.com/office/drawing/2014/main" id="{D79BA40A-01EF-4862-21CF-C67BE45206CE}"/>
              </a:ext>
            </a:extLst>
          </p:cNvPr>
          <p:cNvSpPr>
            <a:spLocks noGrp="1"/>
          </p:cNvSpPr>
          <p:nvPr>
            <p:ph type="body" idx="25"/>
          </p:nvPr>
        </p:nvSpPr>
        <p:spPr>
          <a:xfrm>
            <a:off x="541267" y="842132"/>
            <a:ext cx="7688333" cy="360000"/>
          </a:xfrm>
        </p:spPr>
        <p:txBody>
          <a:bodyPr anchor="t">
            <a:noAutofit/>
          </a:bodyPr>
          <a:lstStyle>
            <a:lvl1pPr marL="0" indent="0">
              <a:lnSpc>
                <a:spcPts val="1420"/>
              </a:lnSpc>
              <a:buNone/>
              <a:defRPr sz="1600" b="1" i="0">
                <a:solidFill>
                  <a:schemeClr val="accent3"/>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5" name="Espace réservé de la date 3">
            <a:extLst>
              <a:ext uri="{FF2B5EF4-FFF2-40B4-BE49-F238E27FC236}">
                <a16:creationId xmlns:a16="http://schemas.microsoft.com/office/drawing/2014/main" id="{36EF267B-6290-5859-4655-C395D8BC06F4}"/>
              </a:ext>
            </a:extLst>
          </p:cNvPr>
          <p:cNvSpPr>
            <a:spLocks noGrp="1"/>
          </p:cNvSpPr>
          <p:nvPr>
            <p:ph type="dt" sz="half" idx="2"/>
          </p:nvPr>
        </p:nvSpPr>
        <p:spPr>
          <a:xfrm>
            <a:off x="9981507" y="432426"/>
            <a:ext cx="1002632" cy="378992"/>
          </a:xfrm>
          <a:prstGeom prst="rect">
            <a:avLst/>
          </a:prstGeom>
        </p:spPr>
        <p:txBody>
          <a:bodyPr vert="horz" lIns="91440" tIns="45720" rIns="91440" bIns="45720" rtlCol="0" anchor="ctr"/>
          <a:lstStyle>
            <a:lvl1pPr algn="r">
              <a:defRPr sz="900" cap="all" baseline="0">
                <a:solidFill>
                  <a:schemeClr val="accent2"/>
                </a:solidFill>
              </a:defRPr>
            </a:lvl1pPr>
          </a:lstStyle>
          <a:p>
            <a:fld id="{48B5B1EB-E220-4819-B7AB-DA2C1D367500}" type="datetime6">
              <a:rPr lang="en-GB" smtClean="0"/>
              <a:t>January 26</a:t>
            </a:fld>
            <a:endParaRPr lang="fr-FR"/>
          </a:p>
        </p:txBody>
      </p:sp>
      <p:sp>
        <p:nvSpPr>
          <p:cNvPr id="16" name="Espace réservé du numéro de diapositive 5">
            <a:extLst>
              <a:ext uri="{FF2B5EF4-FFF2-40B4-BE49-F238E27FC236}">
                <a16:creationId xmlns:a16="http://schemas.microsoft.com/office/drawing/2014/main" id="{30BAA362-9D8F-4A40-2912-2071B69FB1C4}"/>
              </a:ext>
            </a:extLst>
          </p:cNvPr>
          <p:cNvSpPr>
            <a:spLocks noGrp="1"/>
          </p:cNvSpPr>
          <p:nvPr>
            <p:ph type="sldNum" sz="quarter" idx="4"/>
          </p:nvPr>
        </p:nvSpPr>
        <p:spPr>
          <a:xfrm>
            <a:off x="11474458" y="439390"/>
            <a:ext cx="385654" cy="379056"/>
          </a:xfrm>
          <a:prstGeom prst="rect">
            <a:avLst/>
          </a:prstGeom>
        </p:spPr>
        <p:txBody>
          <a:bodyPr vert="horz" lIns="0" tIns="45720" rIns="91440" bIns="45720" rtlCol="0" anchor="ctr"/>
          <a:lstStyle>
            <a:lvl1pPr algn="l">
              <a:defRPr sz="900">
                <a:solidFill>
                  <a:schemeClr val="accent2"/>
                </a:solidFill>
              </a:defRPr>
            </a:lvl1pPr>
          </a:lstStyle>
          <a:p>
            <a:fld id="{C4E1BBE1-044A-2F4F-B795-1B7344985375}" type="slidenum">
              <a:rPr lang="fr-FR" smtClean="0"/>
              <a:pPr/>
              <a:t>‹#›</a:t>
            </a:fld>
            <a:endParaRPr lang="fr-FR"/>
          </a:p>
        </p:txBody>
      </p:sp>
      <p:cxnSp>
        <p:nvCxnSpPr>
          <p:cNvPr id="17" name="Connecteur droit 16">
            <a:extLst>
              <a:ext uri="{FF2B5EF4-FFF2-40B4-BE49-F238E27FC236}">
                <a16:creationId xmlns:a16="http://schemas.microsoft.com/office/drawing/2014/main" id="{6CA670B8-6BF8-00DD-6EC7-24ED877ACA13}"/>
              </a:ext>
            </a:extLst>
          </p:cNvPr>
          <p:cNvCxnSpPr/>
          <p:nvPr/>
        </p:nvCxnSpPr>
        <p:spPr>
          <a:xfrm>
            <a:off x="10942546" y="656888"/>
            <a:ext cx="387350" cy="0"/>
          </a:xfrm>
          <a:prstGeom prst="line">
            <a:avLst/>
          </a:prstGeom>
          <a:ln w="6350">
            <a:solidFill>
              <a:schemeClr val="accent2"/>
            </a:solidFill>
          </a:ln>
        </p:spPr>
        <p:style>
          <a:lnRef idx="2">
            <a:schemeClr val="accent1"/>
          </a:lnRef>
          <a:fillRef idx="0">
            <a:schemeClr val="accent1"/>
          </a:fillRef>
          <a:effectRef idx="1">
            <a:schemeClr val="accent1"/>
          </a:effectRef>
          <a:fontRef idx="minor">
            <a:schemeClr val="tx1"/>
          </a:fontRef>
        </p:style>
      </p:cxnSp>
      <p:sp>
        <p:nvSpPr>
          <p:cNvPr id="18" name="ZoneTexte 17">
            <a:extLst>
              <a:ext uri="{FF2B5EF4-FFF2-40B4-BE49-F238E27FC236}">
                <a16:creationId xmlns:a16="http://schemas.microsoft.com/office/drawing/2014/main" id="{BA723731-BA19-049B-7C51-53284370837A}"/>
              </a:ext>
            </a:extLst>
          </p:cNvPr>
          <p:cNvSpPr txBox="1"/>
          <p:nvPr/>
        </p:nvSpPr>
        <p:spPr>
          <a:xfrm>
            <a:off x="11297624" y="439390"/>
            <a:ext cx="233847" cy="378992"/>
          </a:xfrm>
          <a:prstGeom prst="rect">
            <a:avLst/>
          </a:prstGeom>
          <a:noFill/>
        </p:spPr>
        <p:txBody>
          <a:bodyPr wrap="square" rtlCol="0" anchor="ctr">
            <a:noAutofit/>
          </a:bodyPr>
          <a:lstStyle/>
          <a:p>
            <a:pPr algn="r"/>
            <a:r>
              <a:rPr lang="fr-FR" sz="900">
                <a:solidFill>
                  <a:schemeClr val="accent2"/>
                </a:solidFill>
              </a:rPr>
              <a:t>P</a:t>
            </a:r>
          </a:p>
        </p:txBody>
      </p:sp>
      <p:sp>
        <p:nvSpPr>
          <p:cNvPr id="21" name="Espace réservé du texte 2">
            <a:extLst>
              <a:ext uri="{FF2B5EF4-FFF2-40B4-BE49-F238E27FC236}">
                <a16:creationId xmlns:a16="http://schemas.microsoft.com/office/drawing/2014/main" id="{40099DCC-58B7-3F46-B3F0-FE7CC5644C77}"/>
              </a:ext>
            </a:extLst>
          </p:cNvPr>
          <p:cNvSpPr>
            <a:spLocks noGrp="1"/>
          </p:cNvSpPr>
          <p:nvPr>
            <p:ph idx="1" hasCustomPrompt="1"/>
          </p:nvPr>
        </p:nvSpPr>
        <p:spPr>
          <a:xfrm>
            <a:off x="541267" y="1621372"/>
            <a:ext cx="7688332" cy="797759"/>
          </a:xfrm>
          <a:prstGeom prst="rect">
            <a:avLst/>
          </a:prstGeom>
        </p:spPr>
        <p:txBody>
          <a:bodyPr vert="horz" lIns="91440" tIns="45720" rIns="91440" bIns="45720" rtlCol="0">
            <a:normAutofit/>
          </a:bodyPr>
          <a:lstStyle>
            <a:lvl1pPr>
              <a:defRPr sz="1200" b="0" i="0">
                <a:solidFill>
                  <a:schemeClr val="tx1"/>
                </a:solidFill>
                <a:latin typeface="Aptos Light" panose="020B0004020202020204" pitchFamily="34" charset="0"/>
              </a:defRPr>
            </a:lvl1pPr>
            <a:lvl2pPr marL="628650" indent="-171450">
              <a:buFont typeface="Arial" panose="020B0604020202020204" pitchFamily="34" charset="0"/>
              <a:buChar char="•"/>
              <a:defRPr sz="1200" b="0" i="0">
                <a:solidFill>
                  <a:schemeClr val="tx1"/>
                </a:solidFill>
                <a:latin typeface="Aptos Light" panose="020B0004020202020204" pitchFamily="34" charset="0"/>
              </a:defRPr>
            </a:lvl2pPr>
            <a:lvl3pPr marL="1143000" indent="-228600">
              <a:buFont typeface="Police système Courant"/>
              <a:buChar char="⎼"/>
              <a:defRPr sz="1200" b="0" i="0">
                <a:solidFill>
                  <a:schemeClr val="tx1"/>
                </a:solidFill>
                <a:latin typeface="Aptos Light" panose="020B0004020202020204" pitchFamily="34" charset="0"/>
              </a:defRPr>
            </a:lvl3pPr>
            <a:lvl4pPr>
              <a:defRPr sz="1200">
                <a:solidFill>
                  <a:schemeClr val="tx1"/>
                </a:solidFill>
              </a:defRPr>
            </a:lvl4pPr>
            <a:lvl5pPr>
              <a:defRPr sz="1200">
                <a:solidFill>
                  <a:schemeClr val="tx1"/>
                </a:solidFill>
              </a:defRPr>
            </a:lvl5pPr>
          </a:lstStyle>
          <a:p>
            <a:pPr lvl="0"/>
            <a:r>
              <a:rPr lang="fr-FR"/>
              <a:t>Click to change the </a:t>
            </a:r>
            <a:r>
              <a:rPr lang="fr-FR" err="1"/>
              <a:t>mask</a:t>
            </a:r>
            <a:r>
              <a:rPr lang="fr-FR"/>
              <a:t> </a:t>
            </a:r>
            <a:r>
              <a:rPr lang="fr-FR" err="1"/>
              <a:t>text</a:t>
            </a:r>
            <a:r>
              <a:rPr lang="fr-FR"/>
              <a:t> styles</a:t>
            </a:r>
          </a:p>
          <a:p>
            <a:pPr lvl="1"/>
            <a:r>
              <a:rPr lang="fr-FR"/>
              <a:t>Second </a:t>
            </a:r>
            <a:r>
              <a:rPr lang="fr-FR" err="1"/>
              <a:t>level</a:t>
            </a:r>
            <a:endParaRPr lang="fr-FR"/>
          </a:p>
          <a:p>
            <a:pPr lvl="2"/>
            <a:r>
              <a:rPr lang="fr-FR" err="1"/>
              <a:t>Third</a:t>
            </a:r>
            <a:r>
              <a:rPr lang="fr-FR"/>
              <a:t> </a:t>
            </a:r>
            <a:r>
              <a:rPr lang="fr-FR" err="1"/>
              <a:t>level</a:t>
            </a:r>
            <a:endParaRPr lang="fr-FR"/>
          </a:p>
        </p:txBody>
      </p:sp>
    </p:spTree>
    <p:extLst>
      <p:ext uri="{BB962C8B-B14F-4D97-AF65-F5344CB8AC3E}">
        <p14:creationId xmlns:p14="http://schemas.microsoft.com/office/powerpoint/2010/main" val="141538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 - Color 1">
    <p:bg>
      <p:bgPr>
        <a:solidFill>
          <a:schemeClr val="accent1"/>
        </a:solidFill>
        <a:effectLst/>
      </p:bgPr>
    </p:bg>
    <p:spTree>
      <p:nvGrpSpPr>
        <p:cNvPr id="1" name=""/>
        <p:cNvGrpSpPr/>
        <p:nvPr/>
      </p:nvGrpSpPr>
      <p:grpSpPr>
        <a:xfrm>
          <a:off x="0" y="0"/>
          <a:ext cx="0" cy="0"/>
          <a:chOff x="0" y="0"/>
          <a:chExt cx="0" cy="0"/>
        </a:xfrm>
      </p:grpSpPr>
      <p:pic>
        <p:nvPicPr>
          <p:cNvPr id="2" name="Image 1" descr="Une image contenant Police, Graphique, noir, symbole&#10;&#10;Description générée automatiquement">
            <a:extLst>
              <a:ext uri="{FF2B5EF4-FFF2-40B4-BE49-F238E27FC236}">
                <a16:creationId xmlns:a16="http://schemas.microsoft.com/office/drawing/2014/main" id="{64D5D7C3-6909-AA22-FEEA-4C8CEFD7C6F7}"/>
              </a:ext>
            </a:extLst>
          </p:cNvPr>
          <p:cNvPicPr>
            <a:picLocks noChangeAspect="1"/>
          </p:cNvPicPr>
          <p:nvPr userDrawn="1"/>
        </p:nvPicPr>
        <p:blipFill>
          <a:blip r:embed="rId2"/>
          <a:stretch>
            <a:fillRect/>
          </a:stretch>
        </p:blipFill>
        <p:spPr>
          <a:xfrm>
            <a:off x="534602" y="571807"/>
            <a:ext cx="1476698" cy="293431"/>
          </a:xfrm>
          <a:prstGeom prst="rect">
            <a:avLst/>
          </a:prstGeom>
        </p:spPr>
      </p:pic>
      <p:pic>
        <p:nvPicPr>
          <p:cNvPr id="8" name="Image 7" descr="Une image contenant symbole, logo, Police, cercle&#10;&#10;Description générée automatiquement">
            <a:extLst>
              <a:ext uri="{FF2B5EF4-FFF2-40B4-BE49-F238E27FC236}">
                <a16:creationId xmlns:a16="http://schemas.microsoft.com/office/drawing/2014/main" id="{FB351F6E-D969-208F-DC14-C9B621C26EF4}"/>
              </a:ext>
            </a:extLst>
          </p:cNvPr>
          <p:cNvPicPr>
            <a:picLocks noChangeAspect="1"/>
          </p:cNvPicPr>
          <p:nvPr userDrawn="1"/>
        </p:nvPicPr>
        <p:blipFill>
          <a:blip r:embed="rId3"/>
          <a:stretch>
            <a:fillRect/>
          </a:stretch>
        </p:blipFill>
        <p:spPr>
          <a:xfrm>
            <a:off x="11315700" y="5977553"/>
            <a:ext cx="543895" cy="543895"/>
          </a:xfrm>
          <a:prstGeom prst="rect">
            <a:avLst/>
          </a:prstGeom>
        </p:spPr>
      </p:pic>
      <p:sp>
        <p:nvSpPr>
          <p:cNvPr id="9" name="ZoneTexte 8">
            <a:extLst>
              <a:ext uri="{FF2B5EF4-FFF2-40B4-BE49-F238E27FC236}">
                <a16:creationId xmlns:a16="http://schemas.microsoft.com/office/drawing/2014/main" id="{298ECB14-C26E-0621-2474-E2435B9341CB}"/>
              </a:ext>
            </a:extLst>
          </p:cNvPr>
          <p:cNvSpPr txBox="1"/>
          <p:nvPr userDrawn="1"/>
        </p:nvSpPr>
        <p:spPr>
          <a:xfrm>
            <a:off x="508000" y="6434793"/>
            <a:ext cx="4064000" cy="1923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640" spc="40" baseline="0">
                <a:solidFill>
                  <a:srgbClr val="A3ACB9"/>
                </a:solidFill>
                <a:effectLst/>
                <a:latin typeface="Aptos" panose="020B0004020202020204" pitchFamily="34" charset="0"/>
              </a:rPr>
              <a:t>CONFIDENTIAL AND PROPRIETARY                       </a:t>
            </a:r>
            <a:r>
              <a:rPr lang="fr-BE" sz="600" spc="40" baseline="0">
                <a:solidFill>
                  <a:srgbClr val="A3ACB9"/>
                </a:solidFill>
                <a:effectLst/>
                <a:latin typeface="Aptos" panose="020B0004020202020204" pitchFamily="34" charset="0"/>
              </a:rPr>
              <a:t>©2024</a:t>
            </a:r>
          </a:p>
        </p:txBody>
      </p:sp>
      <p:sp>
        <p:nvSpPr>
          <p:cNvPr id="20" name="Espace réservé de la date 19">
            <a:extLst>
              <a:ext uri="{FF2B5EF4-FFF2-40B4-BE49-F238E27FC236}">
                <a16:creationId xmlns:a16="http://schemas.microsoft.com/office/drawing/2014/main" id="{0F750A6D-6E10-3CA7-C1D3-96AE55C83CFE}"/>
              </a:ext>
            </a:extLst>
          </p:cNvPr>
          <p:cNvSpPr>
            <a:spLocks noGrp="1"/>
          </p:cNvSpPr>
          <p:nvPr>
            <p:ph type="dt" sz="half" idx="10"/>
          </p:nvPr>
        </p:nvSpPr>
        <p:spPr/>
        <p:txBody>
          <a:bodyPr/>
          <a:lstStyle/>
          <a:p>
            <a:r>
              <a:rPr lang="fr-BE"/>
              <a:t>MARCH 2024</a:t>
            </a:r>
            <a:endParaRPr lang="fr-FR"/>
          </a:p>
        </p:txBody>
      </p:sp>
      <p:sp>
        <p:nvSpPr>
          <p:cNvPr id="21" name="Espace réservé du numéro de diapositive 20">
            <a:extLst>
              <a:ext uri="{FF2B5EF4-FFF2-40B4-BE49-F238E27FC236}">
                <a16:creationId xmlns:a16="http://schemas.microsoft.com/office/drawing/2014/main" id="{459D913C-6EDF-2B0B-3BEA-842543DCE0E3}"/>
              </a:ext>
            </a:extLst>
          </p:cNvPr>
          <p:cNvSpPr>
            <a:spLocks noGrp="1"/>
          </p:cNvSpPr>
          <p:nvPr>
            <p:ph type="sldNum" sz="quarter" idx="11"/>
          </p:nvPr>
        </p:nvSpPr>
        <p:spPr>
          <a:xfrm>
            <a:off x="11485678" y="600731"/>
            <a:ext cx="276225" cy="365125"/>
          </a:xfrm>
        </p:spPr>
        <p:txBody>
          <a:bodyPr/>
          <a:lstStyle/>
          <a:p>
            <a:fld id="{C4E1BBE1-044A-2F4F-B795-1B7344985375}" type="slidenum">
              <a:rPr lang="fr-FR" smtClean="0"/>
              <a:pPr/>
              <a:t>‹#›</a:t>
            </a:fld>
            <a:endParaRPr lang="fr-FR"/>
          </a:p>
        </p:txBody>
      </p:sp>
      <p:sp>
        <p:nvSpPr>
          <p:cNvPr id="4" name="Titre 1">
            <a:extLst>
              <a:ext uri="{FF2B5EF4-FFF2-40B4-BE49-F238E27FC236}">
                <a16:creationId xmlns:a16="http://schemas.microsoft.com/office/drawing/2014/main" id="{3310DFBA-D312-B684-C8E6-82A5ED637428}"/>
              </a:ext>
            </a:extLst>
          </p:cNvPr>
          <p:cNvSpPr>
            <a:spLocks noGrp="1"/>
          </p:cNvSpPr>
          <p:nvPr>
            <p:ph type="ctrTitle"/>
          </p:nvPr>
        </p:nvSpPr>
        <p:spPr>
          <a:xfrm>
            <a:off x="1066800" y="2168763"/>
            <a:ext cx="6769100" cy="2530237"/>
          </a:xfrm>
        </p:spPr>
        <p:txBody>
          <a:bodyPr anchor="ctr">
            <a:normAutofit/>
          </a:bodyPr>
          <a:lstStyle>
            <a:lvl1pPr algn="l">
              <a:lnSpc>
                <a:spcPct val="100000"/>
              </a:lnSpc>
              <a:defRPr sz="2600" b="0" i="0" cap="none" spc="40" baseline="0">
                <a:solidFill>
                  <a:schemeClr val="bg1"/>
                </a:solidFill>
                <a:latin typeface="Aptos Light" panose="020B0004020202020204" pitchFamily="34" charset="0"/>
              </a:defRPr>
            </a:lvl1pPr>
          </a:lstStyle>
          <a:p>
            <a:endParaRPr lang="fr-FR"/>
          </a:p>
        </p:txBody>
      </p:sp>
      <p:sp>
        <p:nvSpPr>
          <p:cNvPr id="5" name="Sous-titre 2">
            <a:extLst>
              <a:ext uri="{FF2B5EF4-FFF2-40B4-BE49-F238E27FC236}">
                <a16:creationId xmlns:a16="http://schemas.microsoft.com/office/drawing/2014/main" id="{38302B74-1486-1A4B-D782-7C3DCBD31316}"/>
              </a:ext>
            </a:extLst>
          </p:cNvPr>
          <p:cNvSpPr>
            <a:spLocks noGrp="1"/>
          </p:cNvSpPr>
          <p:nvPr>
            <p:ph type="subTitle" idx="1"/>
          </p:nvPr>
        </p:nvSpPr>
        <p:spPr>
          <a:xfrm>
            <a:off x="8610599" y="2168763"/>
            <a:ext cx="3151303" cy="2530237"/>
          </a:xfrm>
        </p:spPr>
        <p:txBody>
          <a:bodyPr anchor="ctr">
            <a:normAutofit/>
          </a:bodyPr>
          <a:lstStyle>
            <a:lvl1pPr marL="0" indent="0" algn="l">
              <a:lnSpc>
                <a:spcPts val="2200"/>
              </a:lnSpc>
              <a:buNone/>
              <a:defRPr sz="1600" b="0" i="0" cap="all" spc="40" baseline="0">
                <a:solidFill>
                  <a:schemeClr val="bg1"/>
                </a:solidFill>
                <a:latin typeface="Aptos Light"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r-FR"/>
          </a:p>
        </p:txBody>
      </p:sp>
      <p:cxnSp>
        <p:nvCxnSpPr>
          <p:cNvPr id="6" name="Connecteur droit 5">
            <a:extLst>
              <a:ext uri="{FF2B5EF4-FFF2-40B4-BE49-F238E27FC236}">
                <a16:creationId xmlns:a16="http://schemas.microsoft.com/office/drawing/2014/main" id="{E1BD8BA5-892C-FCA8-5094-558C40F56EFC}"/>
              </a:ext>
            </a:extLst>
          </p:cNvPr>
          <p:cNvCxnSpPr>
            <a:cxnSpLocks/>
          </p:cNvCxnSpPr>
          <p:nvPr userDrawn="1"/>
        </p:nvCxnSpPr>
        <p:spPr>
          <a:xfrm>
            <a:off x="8200164" y="2168763"/>
            <a:ext cx="0" cy="2472979"/>
          </a:xfrm>
          <a:prstGeom prst="line">
            <a:avLst/>
          </a:prstGeom>
          <a:ln w="6350">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069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 - 2 - Color 1">
    <p:bg>
      <p:bgPr>
        <a:solidFill>
          <a:srgbClr val="FBF9F5"/>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E0A7DD-5D17-820A-B12F-A1CFD2FAC41B}"/>
              </a:ext>
            </a:extLst>
          </p:cNvPr>
          <p:cNvSpPr/>
          <p:nvPr userDrawn="1"/>
        </p:nvSpPr>
        <p:spPr>
          <a:xfrm>
            <a:off x="0" y="0"/>
            <a:ext cx="34036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Une image contenant symbole, logo, Police, cercle&#10;&#10;Description générée automatiquement">
            <a:extLst>
              <a:ext uri="{FF2B5EF4-FFF2-40B4-BE49-F238E27FC236}">
                <a16:creationId xmlns:a16="http://schemas.microsoft.com/office/drawing/2014/main" id="{FB351F6E-D969-208F-DC14-C9B621C26EF4}"/>
              </a:ext>
            </a:extLst>
          </p:cNvPr>
          <p:cNvPicPr>
            <a:picLocks noChangeAspect="1"/>
          </p:cNvPicPr>
          <p:nvPr userDrawn="1"/>
        </p:nvPicPr>
        <p:blipFill>
          <a:blip r:embed="rId2"/>
          <a:stretch>
            <a:fillRect/>
          </a:stretch>
        </p:blipFill>
        <p:spPr>
          <a:xfrm>
            <a:off x="11315700" y="5977553"/>
            <a:ext cx="543895" cy="543895"/>
          </a:xfrm>
          <a:prstGeom prst="rect">
            <a:avLst/>
          </a:prstGeom>
        </p:spPr>
      </p:pic>
      <p:sp>
        <p:nvSpPr>
          <p:cNvPr id="9" name="ZoneTexte 8">
            <a:extLst>
              <a:ext uri="{FF2B5EF4-FFF2-40B4-BE49-F238E27FC236}">
                <a16:creationId xmlns:a16="http://schemas.microsoft.com/office/drawing/2014/main" id="{298ECB14-C26E-0621-2474-E2435B9341CB}"/>
              </a:ext>
            </a:extLst>
          </p:cNvPr>
          <p:cNvSpPr txBox="1"/>
          <p:nvPr userDrawn="1"/>
        </p:nvSpPr>
        <p:spPr>
          <a:xfrm>
            <a:off x="508000" y="6434793"/>
            <a:ext cx="4064000" cy="1923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640" spc="40" baseline="0">
                <a:solidFill>
                  <a:srgbClr val="A3ACB9"/>
                </a:solidFill>
                <a:effectLst/>
                <a:latin typeface="Aptos" panose="020B0004020202020204" pitchFamily="34" charset="0"/>
              </a:rPr>
              <a:t>CONFIDENTIAL AND PROPRIETARY                       </a:t>
            </a:r>
            <a:r>
              <a:rPr lang="fr-BE" sz="600" spc="40" baseline="0">
                <a:solidFill>
                  <a:srgbClr val="A3ACB9"/>
                </a:solidFill>
                <a:effectLst/>
                <a:latin typeface="Aptos" panose="020B0004020202020204" pitchFamily="34" charset="0"/>
              </a:rPr>
              <a:t>©2024</a:t>
            </a:r>
          </a:p>
        </p:txBody>
      </p:sp>
      <p:sp>
        <p:nvSpPr>
          <p:cNvPr id="20" name="Espace réservé de la date 19">
            <a:extLst>
              <a:ext uri="{FF2B5EF4-FFF2-40B4-BE49-F238E27FC236}">
                <a16:creationId xmlns:a16="http://schemas.microsoft.com/office/drawing/2014/main" id="{0F750A6D-6E10-3CA7-C1D3-96AE55C83CFE}"/>
              </a:ext>
            </a:extLst>
          </p:cNvPr>
          <p:cNvSpPr>
            <a:spLocks noGrp="1"/>
          </p:cNvSpPr>
          <p:nvPr>
            <p:ph type="dt" sz="half" idx="10"/>
          </p:nvPr>
        </p:nvSpPr>
        <p:spPr/>
        <p:txBody>
          <a:bodyPr/>
          <a:lstStyle/>
          <a:p>
            <a:r>
              <a:rPr lang="fr-BE"/>
              <a:t>MARCH 2024</a:t>
            </a:r>
            <a:endParaRPr lang="fr-FR"/>
          </a:p>
        </p:txBody>
      </p:sp>
      <p:sp>
        <p:nvSpPr>
          <p:cNvPr id="21" name="Espace réservé du numéro de diapositive 20">
            <a:extLst>
              <a:ext uri="{FF2B5EF4-FFF2-40B4-BE49-F238E27FC236}">
                <a16:creationId xmlns:a16="http://schemas.microsoft.com/office/drawing/2014/main" id="{459D913C-6EDF-2B0B-3BEA-842543DCE0E3}"/>
              </a:ext>
            </a:extLst>
          </p:cNvPr>
          <p:cNvSpPr>
            <a:spLocks noGrp="1"/>
          </p:cNvSpPr>
          <p:nvPr>
            <p:ph type="sldNum" sz="quarter" idx="11"/>
          </p:nvPr>
        </p:nvSpPr>
        <p:spPr>
          <a:xfrm>
            <a:off x="11485678" y="600731"/>
            <a:ext cx="276225" cy="365125"/>
          </a:xfrm>
        </p:spPr>
        <p:txBody>
          <a:bodyPr/>
          <a:lstStyle/>
          <a:p>
            <a:fld id="{C4E1BBE1-044A-2F4F-B795-1B7344985375}" type="slidenum">
              <a:rPr lang="fr-FR" smtClean="0"/>
              <a:pPr/>
              <a:t>‹#›</a:t>
            </a:fld>
            <a:endParaRPr lang="fr-FR"/>
          </a:p>
        </p:txBody>
      </p:sp>
      <p:sp>
        <p:nvSpPr>
          <p:cNvPr id="4" name="Titre 1">
            <a:extLst>
              <a:ext uri="{FF2B5EF4-FFF2-40B4-BE49-F238E27FC236}">
                <a16:creationId xmlns:a16="http://schemas.microsoft.com/office/drawing/2014/main" id="{3310DFBA-D312-B684-C8E6-82A5ED637428}"/>
              </a:ext>
            </a:extLst>
          </p:cNvPr>
          <p:cNvSpPr>
            <a:spLocks noGrp="1"/>
          </p:cNvSpPr>
          <p:nvPr>
            <p:ph type="ctrTitle"/>
          </p:nvPr>
        </p:nvSpPr>
        <p:spPr>
          <a:xfrm>
            <a:off x="4775200" y="1965563"/>
            <a:ext cx="6400795" cy="3063637"/>
          </a:xfrm>
        </p:spPr>
        <p:txBody>
          <a:bodyPr anchor="ctr">
            <a:normAutofit/>
          </a:bodyPr>
          <a:lstStyle>
            <a:lvl1pPr algn="l">
              <a:lnSpc>
                <a:spcPts val="3700"/>
              </a:lnSpc>
              <a:defRPr sz="2600" b="0" i="0" cap="none" baseline="0">
                <a:solidFill>
                  <a:schemeClr val="accent1"/>
                </a:solidFill>
                <a:latin typeface="Aptos Light" panose="020B0004020202020204" pitchFamily="34" charset="0"/>
              </a:defRPr>
            </a:lvl1pPr>
          </a:lstStyle>
          <a:p>
            <a:endParaRPr lang="fr-FR"/>
          </a:p>
        </p:txBody>
      </p:sp>
      <p:cxnSp>
        <p:nvCxnSpPr>
          <p:cNvPr id="3" name="Connecteur droit 2">
            <a:extLst>
              <a:ext uri="{FF2B5EF4-FFF2-40B4-BE49-F238E27FC236}">
                <a16:creationId xmlns:a16="http://schemas.microsoft.com/office/drawing/2014/main" id="{AC44506C-14FB-76A9-2298-36B2EDA1A329}"/>
              </a:ext>
            </a:extLst>
          </p:cNvPr>
          <p:cNvCxnSpPr>
            <a:cxnSpLocks/>
          </p:cNvCxnSpPr>
          <p:nvPr userDrawn="1"/>
        </p:nvCxnSpPr>
        <p:spPr>
          <a:xfrm>
            <a:off x="4377464" y="1965563"/>
            <a:ext cx="0" cy="3063637"/>
          </a:xfrm>
          <a:prstGeom prst="line">
            <a:avLst/>
          </a:prstGeom>
          <a:ln w="635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2" name="Connecteur droit 11">
            <a:extLst>
              <a:ext uri="{FF2B5EF4-FFF2-40B4-BE49-F238E27FC236}">
                <a16:creationId xmlns:a16="http://schemas.microsoft.com/office/drawing/2014/main" id="{DB3689A4-F7B3-B153-EE81-EB085E9F6F01}"/>
              </a:ext>
            </a:extLst>
          </p:cNvPr>
          <p:cNvCxnSpPr/>
          <p:nvPr userDrawn="1"/>
        </p:nvCxnSpPr>
        <p:spPr>
          <a:xfrm>
            <a:off x="2011300" y="6554181"/>
            <a:ext cx="387350" cy="0"/>
          </a:xfrm>
          <a:prstGeom prst="line">
            <a:avLst/>
          </a:prstGeom>
          <a:ln w="6350">
            <a:solidFill>
              <a:schemeClr val="accent2"/>
            </a:solidFill>
          </a:ln>
        </p:spPr>
        <p:style>
          <a:lnRef idx="2">
            <a:schemeClr val="accent1"/>
          </a:lnRef>
          <a:fillRef idx="0">
            <a:schemeClr val="accent1"/>
          </a:fillRef>
          <a:effectRef idx="1">
            <a:schemeClr val="accent1"/>
          </a:effectRef>
          <a:fontRef idx="minor">
            <a:schemeClr val="tx1"/>
          </a:fontRef>
        </p:style>
      </p:cxnSp>
      <p:sp>
        <p:nvSpPr>
          <p:cNvPr id="15" name="Espace réservé du texte 13">
            <a:extLst>
              <a:ext uri="{FF2B5EF4-FFF2-40B4-BE49-F238E27FC236}">
                <a16:creationId xmlns:a16="http://schemas.microsoft.com/office/drawing/2014/main" id="{F1B7DD5F-84F6-3B62-A199-256FFC1F4765}"/>
              </a:ext>
            </a:extLst>
          </p:cNvPr>
          <p:cNvSpPr>
            <a:spLocks noGrp="1"/>
          </p:cNvSpPr>
          <p:nvPr>
            <p:ph type="body" sz="quarter" idx="12" hasCustomPrompt="1"/>
          </p:nvPr>
        </p:nvSpPr>
        <p:spPr>
          <a:xfrm>
            <a:off x="508000" y="599985"/>
            <a:ext cx="2514599" cy="5377568"/>
          </a:xfrm>
        </p:spPr>
        <p:txBody>
          <a:bodyPr>
            <a:noAutofit/>
          </a:bodyPr>
          <a:lstStyle>
            <a:lvl1pPr marL="0" indent="0">
              <a:buFontTx/>
              <a:buNone/>
              <a:defRPr sz="2400" b="1" i="0" cap="all" spc="20" baseline="0">
                <a:solidFill>
                  <a:schemeClr val="bg1"/>
                </a:solidFill>
                <a:latin typeface="Aptos" panose="020B0004020202020204" pitchFamily="34" charset="0"/>
              </a:defRPr>
            </a:lvl1pPr>
            <a:lvl2pPr marL="457200" indent="0">
              <a:buFontTx/>
              <a:buNone/>
              <a:defRPr sz="2400" b="1" i="0" cap="all" baseline="0">
                <a:solidFill>
                  <a:schemeClr val="bg1"/>
                </a:solidFill>
                <a:latin typeface="Aptos" panose="020B0004020202020204" pitchFamily="34" charset="0"/>
              </a:defRPr>
            </a:lvl2pPr>
            <a:lvl3pPr marL="914400" indent="0">
              <a:buFontTx/>
              <a:buNone/>
              <a:defRPr sz="2400" b="1" i="0" cap="all" baseline="0">
                <a:solidFill>
                  <a:schemeClr val="bg1"/>
                </a:solidFill>
                <a:latin typeface="Aptos" panose="020B0004020202020204" pitchFamily="34" charset="0"/>
              </a:defRPr>
            </a:lvl3pPr>
            <a:lvl4pPr marL="1371600" indent="0">
              <a:buFontTx/>
              <a:buNone/>
              <a:defRPr sz="2400" b="1" i="0" cap="all" baseline="0">
                <a:solidFill>
                  <a:schemeClr val="bg1"/>
                </a:solidFill>
                <a:latin typeface="Aptos" panose="020B0004020202020204" pitchFamily="34" charset="0"/>
              </a:defRPr>
            </a:lvl4pPr>
            <a:lvl5pPr marL="1828800" indent="0">
              <a:buFontTx/>
              <a:buNone/>
              <a:defRPr sz="2400" b="1" i="0" cap="all" baseline="0">
                <a:solidFill>
                  <a:schemeClr val="bg1"/>
                </a:solidFill>
                <a:latin typeface="Aptos" panose="020B0004020202020204" pitchFamily="34" charset="0"/>
              </a:defRPr>
            </a:lvl5pPr>
          </a:lstStyle>
          <a:p>
            <a:pPr lvl="0"/>
            <a:r>
              <a:rPr lang="fr-FR"/>
              <a:t>CONTENT</a:t>
            </a:r>
          </a:p>
        </p:txBody>
      </p:sp>
    </p:spTree>
    <p:extLst>
      <p:ext uri="{BB962C8B-B14F-4D97-AF65-F5344CB8AC3E}">
        <p14:creationId xmlns:p14="http://schemas.microsoft.com/office/powerpoint/2010/main" val="2463231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 - Pict - Colo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E0A7DD-5D17-820A-B12F-A1CFD2FAC41B}"/>
              </a:ext>
            </a:extLst>
          </p:cNvPr>
          <p:cNvSpPr/>
          <p:nvPr userDrawn="1"/>
        </p:nvSpPr>
        <p:spPr>
          <a:xfrm>
            <a:off x="0" y="0"/>
            <a:ext cx="34036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Une image contenant symbole, logo, Police, cercle&#10;&#10;Description générée automatiquement">
            <a:extLst>
              <a:ext uri="{FF2B5EF4-FFF2-40B4-BE49-F238E27FC236}">
                <a16:creationId xmlns:a16="http://schemas.microsoft.com/office/drawing/2014/main" id="{FB351F6E-D969-208F-DC14-C9B621C26EF4}"/>
              </a:ext>
            </a:extLst>
          </p:cNvPr>
          <p:cNvPicPr>
            <a:picLocks noChangeAspect="1"/>
          </p:cNvPicPr>
          <p:nvPr userDrawn="1"/>
        </p:nvPicPr>
        <p:blipFill>
          <a:blip r:embed="rId2"/>
          <a:stretch>
            <a:fillRect/>
          </a:stretch>
        </p:blipFill>
        <p:spPr>
          <a:xfrm>
            <a:off x="11315700" y="5977553"/>
            <a:ext cx="543895" cy="543895"/>
          </a:xfrm>
          <a:prstGeom prst="rect">
            <a:avLst/>
          </a:prstGeom>
        </p:spPr>
      </p:pic>
      <p:sp>
        <p:nvSpPr>
          <p:cNvPr id="9" name="ZoneTexte 8">
            <a:extLst>
              <a:ext uri="{FF2B5EF4-FFF2-40B4-BE49-F238E27FC236}">
                <a16:creationId xmlns:a16="http://schemas.microsoft.com/office/drawing/2014/main" id="{298ECB14-C26E-0621-2474-E2435B9341CB}"/>
              </a:ext>
            </a:extLst>
          </p:cNvPr>
          <p:cNvSpPr txBox="1"/>
          <p:nvPr userDrawn="1"/>
        </p:nvSpPr>
        <p:spPr>
          <a:xfrm>
            <a:off x="508000" y="6434793"/>
            <a:ext cx="4064000" cy="1923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640" spc="40" baseline="0">
                <a:solidFill>
                  <a:srgbClr val="A3ACB9"/>
                </a:solidFill>
                <a:effectLst/>
                <a:latin typeface="Aptos" panose="020B0004020202020204" pitchFamily="34" charset="0"/>
              </a:rPr>
              <a:t>CONFIDENTIAL AND PROPRIETARY                       </a:t>
            </a:r>
            <a:r>
              <a:rPr lang="fr-BE" sz="600" spc="40" baseline="0">
                <a:solidFill>
                  <a:srgbClr val="A3ACB9"/>
                </a:solidFill>
                <a:effectLst/>
                <a:latin typeface="Aptos" panose="020B0004020202020204" pitchFamily="34" charset="0"/>
              </a:rPr>
              <a:t>©2024</a:t>
            </a:r>
          </a:p>
        </p:txBody>
      </p:sp>
      <p:sp>
        <p:nvSpPr>
          <p:cNvPr id="20" name="Espace réservé de la date 19">
            <a:extLst>
              <a:ext uri="{FF2B5EF4-FFF2-40B4-BE49-F238E27FC236}">
                <a16:creationId xmlns:a16="http://schemas.microsoft.com/office/drawing/2014/main" id="{0F750A6D-6E10-3CA7-C1D3-96AE55C83CFE}"/>
              </a:ext>
            </a:extLst>
          </p:cNvPr>
          <p:cNvSpPr>
            <a:spLocks noGrp="1"/>
          </p:cNvSpPr>
          <p:nvPr>
            <p:ph type="dt" sz="half" idx="10"/>
          </p:nvPr>
        </p:nvSpPr>
        <p:spPr/>
        <p:txBody>
          <a:bodyPr/>
          <a:lstStyle/>
          <a:p>
            <a:r>
              <a:rPr lang="fr-BE"/>
              <a:t>MARCH 2024</a:t>
            </a:r>
            <a:endParaRPr lang="fr-FR"/>
          </a:p>
        </p:txBody>
      </p:sp>
      <p:sp>
        <p:nvSpPr>
          <p:cNvPr id="21" name="Espace réservé du numéro de diapositive 20">
            <a:extLst>
              <a:ext uri="{FF2B5EF4-FFF2-40B4-BE49-F238E27FC236}">
                <a16:creationId xmlns:a16="http://schemas.microsoft.com/office/drawing/2014/main" id="{459D913C-6EDF-2B0B-3BEA-842543DCE0E3}"/>
              </a:ext>
            </a:extLst>
          </p:cNvPr>
          <p:cNvSpPr>
            <a:spLocks noGrp="1"/>
          </p:cNvSpPr>
          <p:nvPr>
            <p:ph type="sldNum" sz="quarter" idx="11"/>
          </p:nvPr>
        </p:nvSpPr>
        <p:spPr>
          <a:xfrm>
            <a:off x="11485678" y="600731"/>
            <a:ext cx="276225" cy="365125"/>
          </a:xfrm>
        </p:spPr>
        <p:txBody>
          <a:bodyPr/>
          <a:lstStyle/>
          <a:p>
            <a:fld id="{C4E1BBE1-044A-2F4F-B795-1B7344985375}" type="slidenum">
              <a:rPr lang="fr-FR" smtClean="0"/>
              <a:pPr/>
              <a:t>‹#›</a:t>
            </a:fld>
            <a:endParaRPr lang="fr-FR"/>
          </a:p>
        </p:txBody>
      </p:sp>
      <p:cxnSp>
        <p:nvCxnSpPr>
          <p:cNvPr id="12" name="Connecteur droit 11">
            <a:extLst>
              <a:ext uri="{FF2B5EF4-FFF2-40B4-BE49-F238E27FC236}">
                <a16:creationId xmlns:a16="http://schemas.microsoft.com/office/drawing/2014/main" id="{DB3689A4-F7B3-B153-EE81-EB085E9F6F01}"/>
              </a:ext>
            </a:extLst>
          </p:cNvPr>
          <p:cNvCxnSpPr/>
          <p:nvPr userDrawn="1"/>
        </p:nvCxnSpPr>
        <p:spPr>
          <a:xfrm>
            <a:off x="2011300" y="6554181"/>
            <a:ext cx="387350" cy="0"/>
          </a:xfrm>
          <a:prstGeom prst="line">
            <a:avLst/>
          </a:prstGeom>
          <a:ln w="6350">
            <a:solidFill>
              <a:schemeClr val="accent2"/>
            </a:solidFill>
          </a:ln>
        </p:spPr>
        <p:style>
          <a:lnRef idx="2">
            <a:schemeClr val="accent1"/>
          </a:lnRef>
          <a:fillRef idx="0">
            <a:schemeClr val="accent1"/>
          </a:fillRef>
          <a:effectRef idx="1">
            <a:schemeClr val="accent1"/>
          </a:effectRef>
          <a:fontRef idx="minor">
            <a:schemeClr val="tx1"/>
          </a:fontRef>
        </p:style>
      </p:cxnSp>
      <p:sp>
        <p:nvSpPr>
          <p:cNvPr id="15" name="Espace réservé du texte 13">
            <a:extLst>
              <a:ext uri="{FF2B5EF4-FFF2-40B4-BE49-F238E27FC236}">
                <a16:creationId xmlns:a16="http://schemas.microsoft.com/office/drawing/2014/main" id="{F1B7DD5F-84F6-3B62-A199-256FFC1F4765}"/>
              </a:ext>
            </a:extLst>
          </p:cNvPr>
          <p:cNvSpPr>
            <a:spLocks noGrp="1"/>
          </p:cNvSpPr>
          <p:nvPr>
            <p:ph type="body" sz="quarter" idx="12"/>
          </p:nvPr>
        </p:nvSpPr>
        <p:spPr>
          <a:xfrm>
            <a:off x="508000" y="599985"/>
            <a:ext cx="2514599" cy="5377568"/>
          </a:xfrm>
        </p:spPr>
        <p:txBody>
          <a:bodyPr>
            <a:noAutofit/>
          </a:bodyPr>
          <a:lstStyle>
            <a:lvl1pPr marL="0" indent="0">
              <a:buFontTx/>
              <a:buNone/>
              <a:defRPr sz="2400" b="1" i="0" cap="all" spc="20" baseline="0">
                <a:solidFill>
                  <a:schemeClr val="bg1"/>
                </a:solidFill>
                <a:latin typeface="Aptos" panose="020B0004020202020204" pitchFamily="34" charset="0"/>
              </a:defRPr>
            </a:lvl1pPr>
            <a:lvl2pPr marL="457200" indent="0">
              <a:buFontTx/>
              <a:buNone/>
              <a:defRPr sz="2400" b="1" i="0" cap="all" baseline="0">
                <a:solidFill>
                  <a:schemeClr val="bg1"/>
                </a:solidFill>
                <a:latin typeface="Aptos" panose="020B0004020202020204" pitchFamily="34" charset="0"/>
              </a:defRPr>
            </a:lvl2pPr>
            <a:lvl3pPr marL="914400" indent="0">
              <a:buFontTx/>
              <a:buNone/>
              <a:defRPr sz="2400" b="1" i="0" cap="all" baseline="0">
                <a:solidFill>
                  <a:schemeClr val="bg1"/>
                </a:solidFill>
                <a:latin typeface="Aptos" panose="020B0004020202020204" pitchFamily="34" charset="0"/>
              </a:defRPr>
            </a:lvl3pPr>
            <a:lvl4pPr marL="1371600" indent="0">
              <a:buFontTx/>
              <a:buNone/>
              <a:defRPr sz="2400" b="1" i="0" cap="all" baseline="0">
                <a:solidFill>
                  <a:schemeClr val="bg1"/>
                </a:solidFill>
                <a:latin typeface="Aptos" panose="020B0004020202020204" pitchFamily="34" charset="0"/>
              </a:defRPr>
            </a:lvl4pPr>
            <a:lvl5pPr marL="1828800" indent="0">
              <a:buFontTx/>
              <a:buNone/>
              <a:defRPr sz="2400" b="1" i="0" cap="all" baseline="0">
                <a:solidFill>
                  <a:schemeClr val="bg1"/>
                </a:solidFill>
                <a:latin typeface="Aptos" panose="020B0004020202020204" pitchFamily="34" charset="0"/>
              </a:defRPr>
            </a:lvl5pPr>
          </a:lstStyle>
          <a:p>
            <a:pPr lvl="0"/>
            <a:endParaRPr lang="fr-FR"/>
          </a:p>
        </p:txBody>
      </p:sp>
      <p:sp>
        <p:nvSpPr>
          <p:cNvPr id="2" name="Espace réservé du texte 28">
            <a:extLst>
              <a:ext uri="{FF2B5EF4-FFF2-40B4-BE49-F238E27FC236}">
                <a16:creationId xmlns:a16="http://schemas.microsoft.com/office/drawing/2014/main" id="{BB971F3E-8ACB-9B99-B366-B2A338D527DC}"/>
              </a:ext>
            </a:extLst>
          </p:cNvPr>
          <p:cNvSpPr>
            <a:spLocks noGrp="1"/>
          </p:cNvSpPr>
          <p:nvPr>
            <p:ph type="body" sz="quarter" idx="18"/>
          </p:nvPr>
        </p:nvSpPr>
        <p:spPr>
          <a:xfrm>
            <a:off x="3585817" y="1048173"/>
            <a:ext cx="4567584" cy="321164"/>
          </a:xfrm>
          <a:noFill/>
        </p:spPr>
        <p:txBody>
          <a:bodyPr lIns="72000" tIns="180000" rIns="180000" bIns="180000" numCol="1">
            <a:noAutofit/>
          </a:bodyPr>
          <a:lstStyle>
            <a:lvl1pPr marL="162900" indent="-162900" algn="l">
              <a:lnSpc>
                <a:spcPts val="1520"/>
              </a:lnSpc>
              <a:spcBef>
                <a:spcPts val="300"/>
              </a:spcBef>
              <a:spcAft>
                <a:spcPts val="300"/>
              </a:spcAft>
              <a:buFont typeface="+mj-lt"/>
              <a:buAutoNum type="arabicPeriod"/>
              <a:defRPr sz="1700" b="1" i="0">
                <a:solidFill>
                  <a:schemeClr val="accent3"/>
                </a:solidFill>
                <a:latin typeface="Aptos" panose="020B0004020202020204" pitchFamily="34" charset="0"/>
              </a:defRPr>
            </a:lvl1pPr>
            <a:lvl2pPr marL="0" indent="0" algn="ctr">
              <a:lnSpc>
                <a:spcPct val="100000"/>
              </a:lnSpc>
              <a:spcBef>
                <a:spcPts val="200"/>
              </a:spcBef>
              <a:spcAft>
                <a:spcPts val="200"/>
              </a:spcAft>
              <a:buFontTx/>
              <a:buNone/>
              <a:defRPr sz="1200">
                <a:solidFill>
                  <a:schemeClr val="accent1"/>
                </a:solidFill>
              </a:defRPr>
            </a:lvl2pPr>
            <a:lvl3pPr marL="108000" indent="-108000">
              <a:lnSpc>
                <a:spcPct val="100000"/>
              </a:lnSpc>
              <a:spcBef>
                <a:spcPts val="200"/>
              </a:spcBef>
              <a:spcAft>
                <a:spcPts val="200"/>
              </a:spcAft>
              <a:defRPr sz="1200">
                <a:solidFill>
                  <a:schemeClr val="accent1"/>
                </a:solidFill>
              </a:defRPr>
            </a:lvl3pPr>
            <a:lvl4pPr marL="108000" indent="-108000">
              <a:lnSpc>
                <a:spcPct val="100000"/>
              </a:lnSpc>
              <a:spcBef>
                <a:spcPts val="200"/>
              </a:spcBef>
              <a:spcAft>
                <a:spcPts val="200"/>
              </a:spcAft>
              <a:defRPr sz="1200">
                <a:solidFill>
                  <a:schemeClr val="accent1"/>
                </a:solidFill>
              </a:defRPr>
            </a:lvl4pPr>
            <a:lvl5pPr marL="108000" indent="-108000">
              <a:lnSpc>
                <a:spcPct val="100000"/>
              </a:lnSpc>
              <a:spcBef>
                <a:spcPts val="200"/>
              </a:spcBef>
              <a:spcAft>
                <a:spcPts val="200"/>
              </a:spcAft>
              <a:defRPr sz="1200">
                <a:solidFill>
                  <a:schemeClr val="accent1"/>
                </a:solidFill>
              </a:defRPr>
            </a:lvl5pPr>
          </a:lstStyle>
          <a:p>
            <a:pPr lvl="0"/>
            <a:r>
              <a:rPr lang="fr-FR"/>
              <a:t>Cliquez pour modifier les styles du texte du masque</a:t>
            </a:r>
          </a:p>
        </p:txBody>
      </p:sp>
      <p:sp>
        <p:nvSpPr>
          <p:cNvPr id="6" name="Espace réservé pour une image  5">
            <a:extLst>
              <a:ext uri="{FF2B5EF4-FFF2-40B4-BE49-F238E27FC236}">
                <a16:creationId xmlns:a16="http://schemas.microsoft.com/office/drawing/2014/main" id="{1063A3DE-5ABE-8DFF-57D6-14DB5AB24F90}"/>
              </a:ext>
            </a:extLst>
          </p:cNvPr>
          <p:cNvSpPr>
            <a:spLocks noGrp="1"/>
          </p:cNvSpPr>
          <p:nvPr>
            <p:ph type="pic" sz="quarter" idx="19"/>
          </p:nvPr>
        </p:nvSpPr>
        <p:spPr>
          <a:xfrm>
            <a:off x="8455993" y="1208755"/>
            <a:ext cx="3126407" cy="2220246"/>
          </a:xfrm>
          <a:solidFill>
            <a:schemeClr val="bg1">
              <a:lumMod val="95000"/>
            </a:schemeClr>
          </a:solidFill>
        </p:spPr>
        <p:txBody>
          <a:bodyPr anchor="ctr">
            <a:normAutofit/>
          </a:bodyPr>
          <a:lstStyle>
            <a:lvl1pPr marL="0" indent="0" algn="ctr">
              <a:buFontTx/>
              <a:buNone/>
              <a:defRPr sz="1000" i="1">
                <a:solidFill>
                  <a:schemeClr val="accent2"/>
                </a:solidFill>
              </a:defRPr>
            </a:lvl1pPr>
          </a:lstStyle>
          <a:p>
            <a:endParaRPr lang="en-GB"/>
          </a:p>
        </p:txBody>
      </p:sp>
      <p:sp>
        <p:nvSpPr>
          <p:cNvPr id="7" name="Espace réservé pour une image  5">
            <a:extLst>
              <a:ext uri="{FF2B5EF4-FFF2-40B4-BE49-F238E27FC236}">
                <a16:creationId xmlns:a16="http://schemas.microsoft.com/office/drawing/2014/main" id="{6893DFFF-D863-D0AD-DBEF-D1EBC22114D4}"/>
              </a:ext>
            </a:extLst>
          </p:cNvPr>
          <p:cNvSpPr>
            <a:spLocks noGrp="1"/>
          </p:cNvSpPr>
          <p:nvPr>
            <p:ph type="pic" sz="quarter" idx="20"/>
          </p:nvPr>
        </p:nvSpPr>
        <p:spPr>
          <a:xfrm>
            <a:off x="8455993" y="3620651"/>
            <a:ext cx="3126407" cy="2220246"/>
          </a:xfrm>
          <a:solidFill>
            <a:schemeClr val="bg1">
              <a:lumMod val="95000"/>
            </a:schemeClr>
          </a:solidFill>
        </p:spPr>
        <p:txBody>
          <a:bodyPr anchor="ctr">
            <a:normAutofit/>
          </a:bodyPr>
          <a:lstStyle>
            <a:lvl1pPr marL="0" indent="0" algn="ctr">
              <a:buFontTx/>
              <a:buNone/>
              <a:defRPr sz="1000" i="1">
                <a:solidFill>
                  <a:schemeClr val="accent2"/>
                </a:solidFill>
              </a:defRPr>
            </a:lvl1pPr>
          </a:lstStyle>
          <a:p>
            <a:endParaRPr lang="en-GB"/>
          </a:p>
        </p:txBody>
      </p:sp>
      <p:sp>
        <p:nvSpPr>
          <p:cNvPr id="11" name="Titre 1">
            <a:extLst>
              <a:ext uri="{FF2B5EF4-FFF2-40B4-BE49-F238E27FC236}">
                <a16:creationId xmlns:a16="http://schemas.microsoft.com/office/drawing/2014/main" id="{5DD8885D-B745-2C89-7F96-6EA10A7E4815}"/>
              </a:ext>
            </a:extLst>
          </p:cNvPr>
          <p:cNvSpPr>
            <a:spLocks noGrp="1"/>
          </p:cNvSpPr>
          <p:nvPr>
            <p:ph type="ctrTitle"/>
          </p:nvPr>
        </p:nvSpPr>
        <p:spPr>
          <a:xfrm>
            <a:off x="3580711" y="600731"/>
            <a:ext cx="5593105" cy="567669"/>
          </a:xfrm>
        </p:spPr>
        <p:txBody>
          <a:bodyPr anchor="t">
            <a:normAutofit/>
          </a:bodyPr>
          <a:lstStyle>
            <a:lvl1pPr algn="l">
              <a:defRPr sz="2100" spc="120" baseline="0">
                <a:solidFill>
                  <a:schemeClr val="accent1"/>
                </a:solidFill>
              </a:defRPr>
            </a:lvl1pPr>
          </a:lstStyle>
          <a:p>
            <a:endParaRPr lang="fr-FR"/>
          </a:p>
        </p:txBody>
      </p:sp>
      <p:sp>
        <p:nvSpPr>
          <p:cNvPr id="13" name="Espace réservé du texte 13">
            <a:extLst>
              <a:ext uri="{FF2B5EF4-FFF2-40B4-BE49-F238E27FC236}">
                <a16:creationId xmlns:a16="http://schemas.microsoft.com/office/drawing/2014/main" id="{62CC0DDE-B1DE-B31D-545D-B51B8B5EE4CB}"/>
              </a:ext>
            </a:extLst>
          </p:cNvPr>
          <p:cNvSpPr>
            <a:spLocks noGrp="1"/>
          </p:cNvSpPr>
          <p:nvPr>
            <p:ph type="body" sz="quarter" idx="14"/>
          </p:nvPr>
        </p:nvSpPr>
        <p:spPr>
          <a:xfrm>
            <a:off x="3580712" y="1368455"/>
            <a:ext cx="4572688" cy="1881642"/>
          </a:xfrm>
          <a:noFill/>
        </p:spPr>
        <p:txBody>
          <a:bodyPr lIns="72000" tIns="180000" rIns="72000" bIns="180000">
            <a:noAutofit/>
          </a:bodyPr>
          <a:lstStyle>
            <a:lvl1pPr marL="0" indent="0" algn="just">
              <a:lnSpc>
                <a:spcPct val="100000"/>
              </a:lnSpc>
              <a:buFontTx/>
              <a:buNone/>
              <a:defRPr sz="1200" b="0">
                <a:solidFill>
                  <a:schemeClr val="accent1"/>
                </a:solidFill>
              </a:defRPr>
            </a:lvl1pPr>
            <a:lvl2pPr>
              <a:defRPr sz="800">
                <a:solidFill>
                  <a:schemeClr val="accent1"/>
                </a:solidFill>
              </a:defRPr>
            </a:lvl2pPr>
            <a:lvl3pPr>
              <a:defRPr sz="800">
                <a:solidFill>
                  <a:schemeClr val="accent1"/>
                </a:solidFill>
              </a:defRPr>
            </a:lvl3pPr>
            <a:lvl4pPr>
              <a:defRPr sz="800">
                <a:solidFill>
                  <a:schemeClr val="accent1"/>
                </a:solidFill>
              </a:defRPr>
            </a:lvl4pPr>
            <a:lvl5pPr>
              <a:defRPr sz="800">
                <a:solidFill>
                  <a:schemeClr val="accent1"/>
                </a:solidFill>
              </a:defRPr>
            </a:lvl5pPr>
          </a:lstStyle>
          <a:p>
            <a:pPr lvl="0"/>
            <a:r>
              <a:rPr lang="fr-FR"/>
              <a:t>Cliquez pour modifier les styles du texte du masque</a:t>
            </a:r>
          </a:p>
        </p:txBody>
      </p:sp>
    </p:spTree>
    <p:extLst>
      <p:ext uri="{BB962C8B-B14F-4D97-AF65-F5344CB8AC3E}">
        <p14:creationId xmlns:p14="http://schemas.microsoft.com/office/powerpoint/2010/main" val="276262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 - No Pict - Color 1">
    <p:bg>
      <p:bgPr>
        <a:solidFill>
          <a:srgbClr val="FAF9F5"/>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E0A7DD-5D17-820A-B12F-A1CFD2FAC41B}"/>
              </a:ext>
            </a:extLst>
          </p:cNvPr>
          <p:cNvSpPr/>
          <p:nvPr userDrawn="1"/>
        </p:nvSpPr>
        <p:spPr>
          <a:xfrm>
            <a:off x="0" y="0"/>
            <a:ext cx="34036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Une image contenant symbole, logo, Police, cercle&#10;&#10;Description générée automatiquement">
            <a:extLst>
              <a:ext uri="{FF2B5EF4-FFF2-40B4-BE49-F238E27FC236}">
                <a16:creationId xmlns:a16="http://schemas.microsoft.com/office/drawing/2014/main" id="{FB351F6E-D969-208F-DC14-C9B621C26EF4}"/>
              </a:ext>
            </a:extLst>
          </p:cNvPr>
          <p:cNvPicPr>
            <a:picLocks noChangeAspect="1"/>
          </p:cNvPicPr>
          <p:nvPr userDrawn="1"/>
        </p:nvPicPr>
        <p:blipFill>
          <a:blip r:embed="rId2"/>
          <a:stretch>
            <a:fillRect/>
          </a:stretch>
        </p:blipFill>
        <p:spPr>
          <a:xfrm>
            <a:off x="11315700" y="5977553"/>
            <a:ext cx="543895" cy="543895"/>
          </a:xfrm>
          <a:prstGeom prst="rect">
            <a:avLst/>
          </a:prstGeom>
        </p:spPr>
      </p:pic>
      <p:sp>
        <p:nvSpPr>
          <p:cNvPr id="9" name="ZoneTexte 8">
            <a:extLst>
              <a:ext uri="{FF2B5EF4-FFF2-40B4-BE49-F238E27FC236}">
                <a16:creationId xmlns:a16="http://schemas.microsoft.com/office/drawing/2014/main" id="{298ECB14-C26E-0621-2474-E2435B9341CB}"/>
              </a:ext>
            </a:extLst>
          </p:cNvPr>
          <p:cNvSpPr txBox="1"/>
          <p:nvPr userDrawn="1"/>
        </p:nvSpPr>
        <p:spPr>
          <a:xfrm>
            <a:off x="508000" y="6434793"/>
            <a:ext cx="4064000" cy="1923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640" spc="40" baseline="0">
                <a:solidFill>
                  <a:srgbClr val="A3ACB9"/>
                </a:solidFill>
                <a:effectLst/>
                <a:latin typeface="Aptos" panose="020B0004020202020204" pitchFamily="34" charset="0"/>
              </a:rPr>
              <a:t>CONFIDENTIAL AND PROPRIETARY                       </a:t>
            </a:r>
            <a:r>
              <a:rPr lang="fr-BE" sz="600" spc="40" baseline="0">
                <a:solidFill>
                  <a:srgbClr val="A3ACB9"/>
                </a:solidFill>
                <a:effectLst/>
                <a:latin typeface="Aptos" panose="020B0004020202020204" pitchFamily="34" charset="0"/>
              </a:rPr>
              <a:t>©2024</a:t>
            </a:r>
          </a:p>
        </p:txBody>
      </p:sp>
      <p:sp>
        <p:nvSpPr>
          <p:cNvPr id="20" name="Espace réservé de la date 19">
            <a:extLst>
              <a:ext uri="{FF2B5EF4-FFF2-40B4-BE49-F238E27FC236}">
                <a16:creationId xmlns:a16="http://schemas.microsoft.com/office/drawing/2014/main" id="{0F750A6D-6E10-3CA7-C1D3-96AE55C83CFE}"/>
              </a:ext>
            </a:extLst>
          </p:cNvPr>
          <p:cNvSpPr>
            <a:spLocks noGrp="1"/>
          </p:cNvSpPr>
          <p:nvPr>
            <p:ph type="dt" sz="half" idx="10"/>
          </p:nvPr>
        </p:nvSpPr>
        <p:spPr/>
        <p:txBody>
          <a:bodyPr/>
          <a:lstStyle/>
          <a:p>
            <a:r>
              <a:rPr lang="fr-BE"/>
              <a:t>MARCH 2024</a:t>
            </a:r>
            <a:endParaRPr lang="fr-FR"/>
          </a:p>
        </p:txBody>
      </p:sp>
      <p:sp>
        <p:nvSpPr>
          <p:cNvPr id="21" name="Espace réservé du numéro de diapositive 20">
            <a:extLst>
              <a:ext uri="{FF2B5EF4-FFF2-40B4-BE49-F238E27FC236}">
                <a16:creationId xmlns:a16="http://schemas.microsoft.com/office/drawing/2014/main" id="{459D913C-6EDF-2B0B-3BEA-842543DCE0E3}"/>
              </a:ext>
            </a:extLst>
          </p:cNvPr>
          <p:cNvSpPr>
            <a:spLocks noGrp="1"/>
          </p:cNvSpPr>
          <p:nvPr>
            <p:ph type="sldNum" sz="quarter" idx="11"/>
          </p:nvPr>
        </p:nvSpPr>
        <p:spPr>
          <a:xfrm>
            <a:off x="11485678" y="600731"/>
            <a:ext cx="276225" cy="365125"/>
          </a:xfrm>
        </p:spPr>
        <p:txBody>
          <a:bodyPr/>
          <a:lstStyle/>
          <a:p>
            <a:fld id="{C4E1BBE1-044A-2F4F-B795-1B7344985375}" type="slidenum">
              <a:rPr lang="fr-FR" smtClean="0"/>
              <a:pPr/>
              <a:t>‹#›</a:t>
            </a:fld>
            <a:endParaRPr lang="fr-FR"/>
          </a:p>
        </p:txBody>
      </p:sp>
      <p:cxnSp>
        <p:nvCxnSpPr>
          <p:cNvPr id="12" name="Connecteur droit 11">
            <a:extLst>
              <a:ext uri="{FF2B5EF4-FFF2-40B4-BE49-F238E27FC236}">
                <a16:creationId xmlns:a16="http://schemas.microsoft.com/office/drawing/2014/main" id="{DB3689A4-F7B3-B153-EE81-EB085E9F6F01}"/>
              </a:ext>
            </a:extLst>
          </p:cNvPr>
          <p:cNvCxnSpPr/>
          <p:nvPr userDrawn="1"/>
        </p:nvCxnSpPr>
        <p:spPr>
          <a:xfrm>
            <a:off x="2011300" y="6554181"/>
            <a:ext cx="387350" cy="0"/>
          </a:xfrm>
          <a:prstGeom prst="line">
            <a:avLst/>
          </a:prstGeom>
          <a:ln w="6350">
            <a:solidFill>
              <a:schemeClr val="accent2"/>
            </a:solidFill>
          </a:ln>
        </p:spPr>
        <p:style>
          <a:lnRef idx="2">
            <a:schemeClr val="accent1"/>
          </a:lnRef>
          <a:fillRef idx="0">
            <a:schemeClr val="accent1"/>
          </a:fillRef>
          <a:effectRef idx="1">
            <a:schemeClr val="accent1"/>
          </a:effectRef>
          <a:fontRef idx="minor">
            <a:schemeClr val="tx1"/>
          </a:fontRef>
        </p:style>
      </p:cxnSp>
      <p:sp>
        <p:nvSpPr>
          <p:cNvPr id="15" name="Espace réservé du texte 13">
            <a:extLst>
              <a:ext uri="{FF2B5EF4-FFF2-40B4-BE49-F238E27FC236}">
                <a16:creationId xmlns:a16="http://schemas.microsoft.com/office/drawing/2014/main" id="{F1B7DD5F-84F6-3B62-A199-256FFC1F4765}"/>
              </a:ext>
            </a:extLst>
          </p:cNvPr>
          <p:cNvSpPr>
            <a:spLocks noGrp="1"/>
          </p:cNvSpPr>
          <p:nvPr>
            <p:ph type="body" sz="quarter" idx="12"/>
          </p:nvPr>
        </p:nvSpPr>
        <p:spPr>
          <a:xfrm>
            <a:off x="508000" y="599985"/>
            <a:ext cx="2514599" cy="5377568"/>
          </a:xfrm>
        </p:spPr>
        <p:txBody>
          <a:bodyPr>
            <a:noAutofit/>
          </a:bodyPr>
          <a:lstStyle>
            <a:lvl1pPr marL="0" indent="0">
              <a:buFontTx/>
              <a:buNone/>
              <a:defRPr sz="2400" b="1" i="0" cap="all" spc="20" baseline="0">
                <a:solidFill>
                  <a:schemeClr val="bg1"/>
                </a:solidFill>
                <a:latin typeface="Aptos" panose="020B0004020202020204" pitchFamily="34" charset="0"/>
              </a:defRPr>
            </a:lvl1pPr>
            <a:lvl2pPr marL="457200" indent="0">
              <a:buFontTx/>
              <a:buNone/>
              <a:defRPr sz="2400" b="1" i="0" cap="all" baseline="0">
                <a:solidFill>
                  <a:schemeClr val="bg1"/>
                </a:solidFill>
                <a:latin typeface="Aptos" panose="020B0004020202020204" pitchFamily="34" charset="0"/>
              </a:defRPr>
            </a:lvl2pPr>
            <a:lvl3pPr marL="914400" indent="0">
              <a:buFontTx/>
              <a:buNone/>
              <a:defRPr sz="2400" b="1" i="0" cap="all" baseline="0">
                <a:solidFill>
                  <a:schemeClr val="bg1"/>
                </a:solidFill>
                <a:latin typeface="Aptos" panose="020B0004020202020204" pitchFamily="34" charset="0"/>
              </a:defRPr>
            </a:lvl3pPr>
            <a:lvl4pPr marL="1371600" indent="0">
              <a:buFontTx/>
              <a:buNone/>
              <a:defRPr sz="2400" b="1" i="0" cap="all" baseline="0">
                <a:solidFill>
                  <a:schemeClr val="bg1"/>
                </a:solidFill>
                <a:latin typeface="Aptos" panose="020B0004020202020204" pitchFamily="34" charset="0"/>
              </a:defRPr>
            </a:lvl4pPr>
            <a:lvl5pPr marL="1828800" indent="0">
              <a:buFontTx/>
              <a:buNone/>
              <a:defRPr sz="2400" b="1" i="0" cap="all" baseline="0">
                <a:solidFill>
                  <a:schemeClr val="bg1"/>
                </a:solidFill>
                <a:latin typeface="Aptos" panose="020B0004020202020204" pitchFamily="34" charset="0"/>
              </a:defRPr>
            </a:lvl5pPr>
          </a:lstStyle>
          <a:p>
            <a:pPr lvl="0"/>
            <a:endParaRPr lang="fr-FR"/>
          </a:p>
        </p:txBody>
      </p:sp>
      <p:sp>
        <p:nvSpPr>
          <p:cNvPr id="2" name="Espace réservé du texte 28">
            <a:extLst>
              <a:ext uri="{FF2B5EF4-FFF2-40B4-BE49-F238E27FC236}">
                <a16:creationId xmlns:a16="http://schemas.microsoft.com/office/drawing/2014/main" id="{BB971F3E-8ACB-9B99-B366-B2A338D527DC}"/>
              </a:ext>
            </a:extLst>
          </p:cNvPr>
          <p:cNvSpPr>
            <a:spLocks noGrp="1"/>
          </p:cNvSpPr>
          <p:nvPr>
            <p:ph type="body" sz="quarter" idx="18"/>
          </p:nvPr>
        </p:nvSpPr>
        <p:spPr>
          <a:xfrm>
            <a:off x="3585816" y="1018356"/>
            <a:ext cx="7398321" cy="321164"/>
          </a:xfrm>
          <a:noFill/>
        </p:spPr>
        <p:txBody>
          <a:bodyPr lIns="72000" tIns="180000" rIns="180000" bIns="180000" numCol="1">
            <a:noAutofit/>
          </a:bodyPr>
          <a:lstStyle>
            <a:lvl1pPr marL="162900" indent="-162900" algn="l">
              <a:lnSpc>
                <a:spcPts val="1520"/>
              </a:lnSpc>
              <a:spcBef>
                <a:spcPts val="300"/>
              </a:spcBef>
              <a:spcAft>
                <a:spcPts val="300"/>
              </a:spcAft>
              <a:buFont typeface="+mj-lt"/>
              <a:buAutoNum type="arabicPeriod"/>
              <a:defRPr sz="1700" b="1" i="0">
                <a:solidFill>
                  <a:schemeClr val="accent3"/>
                </a:solidFill>
                <a:latin typeface="Aptos" panose="020B0004020202020204" pitchFamily="34" charset="0"/>
              </a:defRPr>
            </a:lvl1pPr>
            <a:lvl2pPr marL="0" indent="0" algn="ctr">
              <a:lnSpc>
                <a:spcPct val="100000"/>
              </a:lnSpc>
              <a:spcBef>
                <a:spcPts val="200"/>
              </a:spcBef>
              <a:spcAft>
                <a:spcPts val="200"/>
              </a:spcAft>
              <a:buFontTx/>
              <a:buNone/>
              <a:defRPr sz="1200">
                <a:solidFill>
                  <a:schemeClr val="accent1"/>
                </a:solidFill>
              </a:defRPr>
            </a:lvl2pPr>
            <a:lvl3pPr marL="108000" indent="-108000">
              <a:lnSpc>
                <a:spcPct val="100000"/>
              </a:lnSpc>
              <a:spcBef>
                <a:spcPts val="200"/>
              </a:spcBef>
              <a:spcAft>
                <a:spcPts val="200"/>
              </a:spcAft>
              <a:defRPr sz="1200">
                <a:solidFill>
                  <a:schemeClr val="accent1"/>
                </a:solidFill>
              </a:defRPr>
            </a:lvl3pPr>
            <a:lvl4pPr marL="108000" indent="-108000">
              <a:lnSpc>
                <a:spcPct val="100000"/>
              </a:lnSpc>
              <a:spcBef>
                <a:spcPts val="200"/>
              </a:spcBef>
              <a:spcAft>
                <a:spcPts val="200"/>
              </a:spcAft>
              <a:defRPr sz="1200">
                <a:solidFill>
                  <a:schemeClr val="accent1"/>
                </a:solidFill>
              </a:defRPr>
            </a:lvl4pPr>
            <a:lvl5pPr marL="108000" indent="-108000">
              <a:lnSpc>
                <a:spcPct val="100000"/>
              </a:lnSpc>
              <a:spcBef>
                <a:spcPts val="200"/>
              </a:spcBef>
              <a:spcAft>
                <a:spcPts val="200"/>
              </a:spcAft>
              <a:defRPr sz="1200">
                <a:solidFill>
                  <a:schemeClr val="accent1"/>
                </a:solidFill>
              </a:defRPr>
            </a:lvl5pPr>
          </a:lstStyle>
          <a:p>
            <a:pPr lvl="0"/>
            <a:r>
              <a:rPr lang="fr-FR"/>
              <a:t>Cliquez pour modifier les styles du texte du masque</a:t>
            </a:r>
          </a:p>
        </p:txBody>
      </p:sp>
      <p:sp>
        <p:nvSpPr>
          <p:cNvPr id="11" name="Titre 1">
            <a:extLst>
              <a:ext uri="{FF2B5EF4-FFF2-40B4-BE49-F238E27FC236}">
                <a16:creationId xmlns:a16="http://schemas.microsoft.com/office/drawing/2014/main" id="{5DD8885D-B745-2C89-7F96-6EA10A7E4815}"/>
              </a:ext>
            </a:extLst>
          </p:cNvPr>
          <p:cNvSpPr>
            <a:spLocks noGrp="1"/>
          </p:cNvSpPr>
          <p:nvPr>
            <p:ph type="ctrTitle"/>
          </p:nvPr>
        </p:nvSpPr>
        <p:spPr>
          <a:xfrm>
            <a:off x="3580712" y="600731"/>
            <a:ext cx="6019794" cy="567669"/>
          </a:xfrm>
        </p:spPr>
        <p:txBody>
          <a:bodyPr anchor="t">
            <a:normAutofit/>
          </a:bodyPr>
          <a:lstStyle>
            <a:lvl1pPr algn="l">
              <a:defRPr sz="2100" spc="120" baseline="0">
                <a:solidFill>
                  <a:schemeClr val="accent1"/>
                </a:solidFill>
              </a:defRPr>
            </a:lvl1pPr>
          </a:lstStyle>
          <a:p>
            <a:endParaRPr lang="fr-FR"/>
          </a:p>
        </p:txBody>
      </p:sp>
      <p:sp>
        <p:nvSpPr>
          <p:cNvPr id="13" name="Espace réservé du texte 13">
            <a:extLst>
              <a:ext uri="{FF2B5EF4-FFF2-40B4-BE49-F238E27FC236}">
                <a16:creationId xmlns:a16="http://schemas.microsoft.com/office/drawing/2014/main" id="{62CC0DDE-B1DE-B31D-545D-B51B8B5EE4CB}"/>
              </a:ext>
            </a:extLst>
          </p:cNvPr>
          <p:cNvSpPr>
            <a:spLocks noGrp="1"/>
          </p:cNvSpPr>
          <p:nvPr>
            <p:ph type="body" sz="quarter" idx="14"/>
          </p:nvPr>
        </p:nvSpPr>
        <p:spPr>
          <a:xfrm>
            <a:off x="3580711" y="1527479"/>
            <a:ext cx="7398321" cy="1881642"/>
          </a:xfrm>
          <a:noFill/>
        </p:spPr>
        <p:txBody>
          <a:bodyPr lIns="72000" tIns="0" rIns="72000" bIns="180000">
            <a:noAutofit/>
          </a:bodyPr>
          <a:lstStyle>
            <a:lvl1pPr marL="0" indent="0" algn="just">
              <a:lnSpc>
                <a:spcPts val="1240"/>
              </a:lnSpc>
              <a:spcBef>
                <a:spcPts val="0"/>
              </a:spcBef>
              <a:buFont typeface="Arial" panose="020B0604020202020204" pitchFamily="34" charset="0"/>
              <a:buNone/>
              <a:defRPr sz="1200" b="0">
                <a:solidFill>
                  <a:schemeClr val="accent1"/>
                </a:solidFill>
              </a:defRPr>
            </a:lvl1pPr>
            <a:lvl2pPr>
              <a:defRPr sz="800">
                <a:solidFill>
                  <a:schemeClr val="accent1"/>
                </a:solidFill>
              </a:defRPr>
            </a:lvl2pPr>
            <a:lvl3pPr>
              <a:defRPr sz="800">
                <a:solidFill>
                  <a:schemeClr val="accent1"/>
                </a:solidFill>
              </a:defRPr>
            </a:lvl3pPr>
            <a:lvl4pPr>
              <a:defRPr sz="800">
                <a:solidFill>
                  <a:schemeClr val="accent1"/>
                </a:solidFill>
              </a:defRPr>
            </a:lvl4pPr>
            <a:lvl5pPr>
              <a:defRPr sz="800">
                <a:solidFill>
                  <a:schemeClr val="accent1"/>
                </a:solidFill>
              </a:defRPr>
            </a:lvl5pPr>
          </a:lstStyle>
          <a:p>
            <a:pPr lvl="0"/>
            <a:r>
              <a:rPr lang="fr-FR"/>
              <a:t>Cliquez pour modifier les styles du texte du masque</a:t>
            </a:r>
          </a:p>
          <a:p>
            <a:pPr lvl="0"/>
            <a:endParaRPr lang="fr-FR"/>
          </a:p>
        </p:txBody>
      </p:sp>
    </p:spTree>
    <p:extLst>
      <p:ext uri="{BB962C8B-B14F-4D97-AF65-F5344CB8AC3E}">
        <p14:creationId xmlns:p14="http://schemas.microsoft.com/office/powerpoint/2010/main" val="269769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2EC396-97E9-4331-D1FD-DD4F4092C3FD}"/>
              </a:ext>
            </a:extLst>
          </p:cNvPr>
          <p:cNvSpPr>
            <a:spLocks noGrp="1"/>
          </p:cNvSpPr>
          <p:nvPr>
            <p:ph type="ctrTitle"/>
          </p:nvPr>
        </p:nvSpPr>
        <p:spPr>
          <a:xfrm>
            <a:off x="599926" y="600731"/>
            <a:ext cx="7553474" cy="567669"/>
          </a:xfrm>
        </p:spPr>
        <p:txBody>
          <a:bodyPr anchor="t">
            <a:normAutofit/>
          </a:bodyPr>
          <a:lstStyle>
            <a:lvl1pPr algn="l">
              <a:defRPr sz="2100" spc="120" baseline="0">
                <a:solidFill>
                  <a:schemeClr val="bg1"/>
                </a:solidFill>
              </a:defRPr>
            </a:lvl1pPr>
          </a:lstStyle>
          <a:p>
            <a:endParaRPr lang="fr-FR"/>
          </a:p>
        </p:txBody>
      </p:sp>
      <p:sp>
        <p:nvSpPr>
          <p:cNvPr id="4" name="Espace réservé de la date 3">
            <a:extLst>
              <a:ext uri="{FF2B5EF4-FFF2-40B4-BE49-F238E27FC236}">
                <a16:creationId xmlns:a16="http://schemas.microsoft.com/office/drawing/2014/main" id="{FB791DE2-055E-5C21-6827-A77C3C1CA4CA}"/>
              </a:ext>
            </a:extLst>
          </p:cNvPr>
          <p:cNvSpPr>
            <a:spLocks noGrp="1"/>
          </p:cNvSpPr>
          <p:nvPr>
            <p:ph type="dt" sz="half" idx="10"/>
          </p:nvPr>
        </p:nvSpPr>
        <p:spPr/>
        <p:txBody>
          <a:bodyPr/>
          <a:lstStyle/>
          <a:p>
            <a:r>
              <a:rPr lang="fr-BE"/>
              <a:t>MARCH 2024</a:t>
            </a:r>
            <a:endParaRPr lang="fr-FR"/>
          </a:p>
        </p:txBody>
      </p:sp>
      <p:sp>
        <p:nvSpPr>
          <p:cNvPr id="6" name="Espace réservé du numéro de diapositive 5">
            <a:extLst>
              <a:ext uri="{FF2B5EF4-FFF2-40B4-BE49-F238E27FC236}">
                <a16:creationId xmlns:a16="http://schemas.microsoft.com/office/drawing/2014/main" id="{CA39EB39-828A-9B05-DAAF-CE6A9D79A007}"/>
              </a:ext>
            </a:extLst>
          </p:cNvPr>
          <p:cNvSpPr>
            <a:spLocks noGrp="1"/>
          </p:cNvSpPr>
          <p:nvPr>
            <p:ph type="sldNum" sz="quarter" idx="12"/>
          </p:nvPr>
        </p:nvSpPr>
        <p:spPr/>
        <p:txBody>
          <a:bodyPr/>
          <a:lstStyle/>
          <a:p>
            <a:fld id="{C4E1BBE1-044A-2F4F-B795-1B7344985375}" type="slidenum">
              <a:rPr lang="fr-FR" smtClean="0"/>
              <a:t>‹#›</a:t>
            </a:fld>
            <a:endParaRPr lang="fr-FR"/>
          </a:p>
        </p:txBody>
      </p:sp>
      <p:sp>
        <p:nvSpPr>
          <p:cNvPr id="10" name="Espace réservé pour une image  9">
            <a:extLst>
              <a:ext uri="{FF2B5EF4-FFF2-40B4-BE49-F238E27FC236}">
                <a16:creationId xmlns:a16="http://schemas.microsoft.com/office/drawing/2014/main" id="{CEF2D8EB-0074-5B12-0FC9-72E353CC9BE7}"/>
              </a:ext>
            </a:extLst>
          </p:cNvPr>
          <p:cNvSpPr>
            <a:spLocks noGrp="1"/>
          </p:cNvSpPr>
          <p:nvPr>
            <p:ph type="pic" sz="quarter" idx="13"/>
          </p:nvPr>
        </p:nvSpPr>
        <p:spPr>
          <a:xfrm>
            <a:off x="8788400" y="0"/>
            <a:ext cx="3403600" cy="6858000"/>
          </a:xfrm>
        </p:spPr>
        <p:txBody>
          <a:bodyPr anchor="ctr">
            <a:normAutofit/>
          </a:bodyPr>
          <a:lstStyle>
            <a:lvl1pPr marL="0" indent="0" algn="ctr">
              <a:buFontTx/>
              <a:buNone/>
              <a:defRPr sz="2000" i="1">
                <a:solidFill>
                  <a:schemeClr val="bg1"/>
                </a:solidFill>
              </a:defRPr>
            </a:lvl1pPr>
          </a:lstStyle>
          <a:p>
            <a:endParaRPr lang="fr-FR"/>
          </a:p>
        </p:txBody>
      </p:sp>
      <p:sp>
        <p:nvSpPr>
          <p:cNvPr id="12" name="Espace réservé du texte 2">
            <a:extLst>
              <a:ext uri="{FF2B5EF4-FFF2-40B4-BE49-F238E27FC236}">
                <a16:creationId xmlns:a16="http://schemas.microsoft.com/office/drawing/2014/main" id="{7100334E-55A9-9602-A405-5062A187AAF7}"/>
              </a:ext>
            </a:extLst>
          </p:cNvPr>
          <p:cNvSpPr>
            <a:spLocks noGrp="1"/>
          </p:cNvSpPr>
          <p:nvPr>
            <p:ph type="body" idx="1"/>
          </p:nvPr>
        </p:nvSpPr>
        <p:spPr>
          <a:xfrm>
            <a:off x="599926" y="1168400"/>
            <a:ext cx="7553474" cy="4940300"/>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cxnSp>
        <p:nvCxnSpPr>
          <p:cNvPr id="13" name="Connecteur droit 12">
            <a:extLst>
              <a:ext uri="{FF2B5EF4-FFF2-40B4-BE49-F238E27FC236}">
                <a16:creationId xmlns:a16="http://schemas.microsoft.com/office/drawing/2014/main" id="{D8AAC133-91F0-0A64-C4B9-EAC18EFE9669}"/>
              </a:ext>
            </a:extLst>
          </p:cNvPr>
          <p:cNvCxnSpPr/>
          <p:nvPr userDrawn="1"/>
        </p:nvCxnSpPr>
        <p:spPr>
          <a:xfrm>
            <a:off x="10966450" y="811263"/>
            <a:ext cx="387350" cy="0"/>
          </a:xfrm>
          <a:prstGeom prst="line">
            <a:avLst/>
          </a:prstGeom>
          <a:ln w="6350">
            <a:solidFill>
              <a:schemeClr val="accent2"/>
            </a:solidFill>
          </a:ln>
        </p:spPr>
        <p:style>
          <a:lnRef idx="2">
            <a:schemeClr val="accent1"/>
          </a:lnRef>
          <a:fillRef idx="0">
            <a:schemeClr val="accent1"/>
          </a:fillRef>
          <a:effectRef idx="1">
            <a:schemeClr val="accent1"/>
          </a:effectRef>
          <a:fontRef idx="minor">
            <a:schemeClr val="tx1"/>
          </a:fontRef>
        </p:style>
      </p:cxnSp>
      <p:pic>
        <p:nvPicPr>
          <p:cNvPr id="14" name="Image 13" descr="Une image contenant symbole, logo, Police, cercle&#10;&#10;Description générée automatiquement">
            <a:extLst>
              <a:ext uri="{FF2B5EF4-FFF2-40B4-BE49-F238E27FC236}">
                <a16:creationId xmlns:a16="http://schemas.microsoft.com/office/drawing/2014/main" id="{93AC1697-A392-0290-322F-EFAA843066FD}"/>
              </a:ext>
            </a:extLst>
          </p:cNvPr>
          <p:cNvPicPr>
            <a:picLocks noChangeAspect="1"/>
          </p:cNvPicPr>
          <p:nvPr userDrawn="1"/>
        </p:nvPicPr>
        <p:blipFill>
          <a:blip r:embed="rId2"/>
          <a:stretch>
            <a:fillRect/>
          </a:stretch>
        </p:blipFill>
        <p:spPr>
          <a:xfrm>
            <a:off x="11315700" y="5977553"/>
            <a:ext cx="543895" cy="543895"/>
          </a:xfrm>
          <a:prstGeom prst="rect">
            <a:avLst/>
          </a:prstGeom>
        </p:spPr>
      </p:pic>
    </p:spTree>
    <p:extLst>
      <p:ext uri="{BB962C8B-B14F-4D97-AF65-F5344CB8AC3E}">
        <p14:creationId xmlns:p14="http://schemas.microsoft.com/office/powerpoint/2010/main" val="2616425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e de titre - Color 2">
    <p:bg>
      <p:bgPr>
        <a:solidFill>
          <a:srgbClr val="FAF9F5"/>
        </a:solidFill>
        <a:effectLst/>
      </p:bgPr>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FB791DE2-055E-5C21-6827-A77C3C1CA4CA}"/>
              </a:ext>
            </a:extLst>
          </p:cNvPr>
          <p:cNvSpPr>
            <a:spLocks noGrp="1"/>
          </p:cNvSpPr>
          <p:nvPr>
            <p:ph type="dt" sz="half" idx="10"/>
          </p:nvPr>
        </p:nvSpPr>
        <p:spPr/>
        <p:txBody>
          <a:bodyPr/>
          <a:lstStyle/>
          <a:p>
            <a:r>
              <a:rPr lang="fr-BE"/>
              <a:t>MARCH 2024</a:t>
            </a:r>
            <a:endParaRPr lang="fr-FR"/>
          </a:p>
        </p:txBody>
      </p:sp>
      <p:sp>
        <p:nvSpPr>
          <p:cNvPr id="6" name="Espace réservé du numéro de diapositive 5">
            <a:extLst>
              <a:ext uri="{FF2B5EF4-FFF2-40B4-BE49-F238E27FC236}">
                <a16:creationId xmlns:a16="http://schemas.microsoft.com/office/drawing/2014/main" id="{CA39EB39-828A-9B05-DAAF-CE6A9D79A007}"/>
              </a:ext>
            </a:extLst>
          </p:cNvPr>
          <p:cNvSpPr>
            <a:spLocks noGrp="1"/>
          </p:cNvSpPr>
          <p:nvPr>
            <p:ph type="sldNum" sz="quarter" idx="12"/>
          </p:nvPr>
        </p:nvSpPr>
        <p:spPr/>
        <p:txBody>
          <a:bodyPr/>
          <a:lstStyle/>
          <a:p>
            <a:fld id="{C4E1BBE1-044A-2F4F-B795-1B7344985375}" type="slidenum">
              <a:rPr lang="fr-FR" smtClean="0"/>
              <a:t>‹#›</a:t>
            </a:fld>
            <a:endParaRPr lang="fr-FR"/>
          </a:p>
        </p:txBody>
      </p:sp>
      <p:sp>
        <p:nvSpPr>
          <p:cNvPr id="10" name="Espace réservé pour une image  9">
            <a:extLst>
              <a:ext uri="{FF2B5EF4-FFF2-40B4-BE49-F238E27FC236}">
                <a16:creationId xmlns:a16="http://schemas.microsoft.com/office/drawing/2014/main" id="{CEF2D8EB-0074-5B12-0FC9-72E353CC9BE7}"/>
              </a:ext>
            </a:extLst>
          </p:cNvPr>
          <p:cNvSpPr>
            <a:spLocks noGrp="1"/>
          </p:cNvSpPr>
          <p:nvPr>
            <p:ph type="pic" sz="quarter" idx="13"/>
          </p:nvPr>
        </p:nvSpPr>
        <p:spPr>
          <a:xfrm>
            <a:off x="8788400" y="0"/>
            <a:ext cx="3403600" cy="6858000"/>
          </a:xfrm>
        </p:spPr>
        <p:txBody>
          <a:bodyPr anchor="ctr">
            <a:normAutofit/>
          </a:bodyPr>
          <a:lstStyle>
            <a:lvl1pPr marL="0" indent="0" algn="ctr">
              <a:buFontTx/>
              <a:buNone/>
              <a:defRPr sz="1000" i="1">
                <a:solidFill>
                  <a:schemeClr val="bg1"/>
                </a:solidFill>
              </a:defRPr>
            </a:lvl1pPr>
          </a:lstStyle>
          <a:p>
            <a:endParaRPr lang="fr-FR"/>
          </a:p>
        </p:txBody>
      </p:sp>
      <p:sp>
        <p:nvSpPr>
          <p:cNvPr id="12" name="Espace réservé du texte 2">
            <a:extLst>
              <a:ext uri="{FF2B5EF4-FFF2-40B4-BE49-F238E27FC236}">
                <a16:creationId xmlns:a16="http://schemas.microsoft.com/office/drawing/2014/main" id="{7100334E-55A9-9602-A405-5062A187AAF7}"/>
              </a:ext>
            </a:extLst>
          </p:cNvPr>
          <p:cNvSpPr>
            <a:spLocks noGrp="1"/>
          </p:cNvSpPr>
          <p:nvPr>
            <p:ph type="body" idx="1"/>
          </p:nvPr>
        </p:nvSpPr>
        <p:spPr>
          <a:xfrm>
            <a:off x="544443" y="1168400"/>
            <a:ext cx="7608957" cy="4940299"/>
          </a:xfrm>
        </p:spPr>
        <p:txBody>
          <a:bodyPr lIns="90000" rIns="0">
            <a:normAutofit/>
          </a:bodyPr>
          <a:lstStyle>
            <a:lvl1pPr marL="0" indent="0">
              <a:buNone/>
              <a:defRPr sz="1500" b="1" i="0">
                <a:solidFill>
                  <a:schemeClr val="accent3"/>
                </a:solidFill>
                <a:latin typeface="Aptos SemiBold" panose="020B0004020202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cxnSp>
        <p:nvCxnSpPr>
          <p:cNvPr id="13" name="Connecteur droit 12">
            <a:extLst>
              <a:ext uri="{FF2B5EF4-FFF2-40B4-BE49-F238E27FC236}">
                <a16:creationId xmlns:a16="http://schemas.microsoft.com/office/drawing/2014/main" id="{D8AAC133-91F0-0A64-C4B9-EAC18EFE9669}"/>
              </a:ext>
            </a:extLst>
          </p:cNvPr>
          <p:cNvCxnSpPr/>
          <p:nvPr userDrawn="1"/>
        </p:nvCxnSpPr>
        <p:spPr>
          <a:xfrm>
            <a:off x="10966450" y="811263"/>
            <a:ext cx="387350" cy="0"/>
          </a:xfrm>
          <a:prstGeom prst="line">
            <a:avLst/>
          </a:prstGeom>
          <a:ln w="6350">
            <a:solidFill>
              <a:schemeClr val="accent2"/>
            </a:solidFill>
          </a:ln>
        </p:spPr>
        <p:style>
          <a:lnRef idx="2">
            <a:schemeClr val="accent1"/>
          </a:lnRef>
          <a:fillRef idx="0">
            <a:schemeClr val="accent1"/>
          </a:fillRef>
          <a:effectRef idx="1">
            <a:schemeClr val="accent1"/>
          </a:effectRef>
          <a:fontRef idx="minor">
            <a:schemeClr val="tx1"/>
          </a:fontRef>
        </p:style>
      </p:cxnSp>
      <p:pic>
        <p:nvPicPr>
          <p:cNvPr id="14" name="Image 13" descr="Une image contenant symbole, logo, Police, cercle&#10;&#10;Description générée automatiquement">
            <a:extLst>
              <a:ext uri="{FF2B5EF4-FFF2-40B4-BE49-F238E27FC236}">
                <a16:creationId xmlns:a16="http://schemas.microsoft.com/office/drawing/2014/main" id="{93AC1697-A392-0290-322F-EFAA843066FD}"/>
              </a:ext>
            </a:extLst>
          </p:cNvPr>
          <p:cNvPicPr>
            <a:picLocks noChangeAspect="1"/>
          </p:cNvPicPr>
          <p:nvPr userDrawn="1"/>
        </p:nvPicPr>
        <p:blipFill>
          <a:blip r:embed="rId2"/>
          <a:stretch>
            <a:fillRect/>
          </a:stretch>
        </p:blipFill>
        <p:spPr>
          <a:xfrm>
            <a:off x="11315700" y="5977553"/>
            <a:ext cx="543895" cy="543895"/>
          </a:xfrm>
          <a:prstGeom prst="rect">
            <a:avLst/>
          </a:prstGeom>
        </p:spPr>
      </p:pic>
      <p:sp>
        <p:nvSpPr>
          <p:cNvPr id="3" name="Espace réservé du titre 1">
            <a:extLst>
              <a:ext uri="{FF2B5EF4-FFF2-40B4-BE49-F238E27FC236}">
                <a16:creationId xmlns:a16="http://schemas.microsoft.com/office/drawing/2014/main" id="{7BC57526-45C6-3915-A707-EAC2FF7DF822}"/>
              </a:ext>
            </a:extLst>
          </p:cNvPr>
          <p:cNvSpPr>
            <a:spLocks noGrp="1"/>
          </p:cNvSpPr>
          <p:nvPr>
            <p:ph type="title"/>
          </p:nvPr>
        </p:nvSpPr>
        <p:spPr>
          <a:xfrm>
            <a:off x="544443" y="586289"/>
            <a:ext cx="9233008" cy="732155"/>
          </a:xfrm>
          <a:prstGeom prst="rect">
            <a:avLst/>
          </a:prstGeom>
        </p:spPr>
        <p:txBody>
          <a:bodyPr vert="horz" lIns="91440" tIns="45720" rIns="91440" bIns="45720" rtlCol="0" anchor="t">
            <a:normAutofit/>
          </a:bodyPr>
          <a:lstStyle>
            <a:lvl1pPr>
              <a:defRPr sz="2200" spc="120" baseline="0"/>
            </a:lvl1pPr>
          </a:lstStyle>
          <a:p>
            <a:endParaRPr lang="fr-FR"/>
          </a:p>
        </p:txBody>
      </p:sp>
    </p:spTree>
    <p:extLst>
      <p:ext uri="{BB962C8B-B14F-4D97-AF65-F5344CB8AC3E}">
        <p14:creationId xmlns:p14="http://schemas.microsoft.com/office/powerpoint/2010/main" val="2717170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1.png"/><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9F5"/>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61B5873-0977-891D-6A5A-7FB743B3AE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186DBB7-BAB1-4FCC-AAB1-120D4C068D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12FD55C-434C-03F7-23F0-E695875F1AA9}"/>
              </a:ext>
            </a:extLst>
          </p:cNvPr>
          <p:cNvSpPr>
            <a:spLocks noGrp="1"/>
          </p:cNvSpPr>
          <p:nvPr>
            <p:ph type="dt" sz="half" idx="2"/>
          </p:nvPr>
        </p:nvSpPr>
        <p:spPr>
          <a:xfrm>
            <a:off x="9981507" y="600731"/>
            <a:ext cx="1002632" cy="365125"/>
          </a:xfrm>
          <a:prstGeom prst="rect">
            <a:avLst/>
          </a:prstGeom>
        </p:spPr>
        <p:txBody>
          <a:bodyPr vert="horz" lIns="91440" tIns="45720" rIns="91440" bIns="45720" rtlCol="0" anchor="ctr"/>
          <a:lstStyle>
            <a:lvl1pPr algn="r">
              <a:defRPr sz="900">
                <a:solidFill>
                  <a:schemeClr val="accent2"/>
                </a:solidFill>
              </a:defRPr>
            </a:lvl1pPr>
          </a:lstStyle>
          <a:p>
            <a:r>
              <a:rPr lang="fr-BE"/>
              <a:t>MARCH 2024</a:t>
            </a:r>
            <a:endParaRPr lang="fr-FR"/>
          </a:p>
        </p:txBody>
      </p:sp>
      <p:sp>
        <p:nvSpPr>
          <p:cNvPr id="6" name="Espace réservé du numéro de diapositive 5">
            <a:extLst>
              <a:ext uri="{FF2B5EF4-FFF2-40B4-BE49-F238E27FC236}">
                <a16:creationId xmlns:a16="http://schemas.microsoft.com/office/drawing/2014/main" id="{41750339-98AE-5393-878C-69808FEB3343}"/>
              </a:ext>
            </a:extLst>
          </p:cNvPr>
          <p:cNvSpPr>
            <a:spLocks noGrp="1"/>
          </p:cNvSpPr>
          <p:nvPr>
            <p:ph type="sldNum" sz="quarter" idx="4"/>
          </p:nvPr>
        </p:nvSpPr>
        <p:spPr>
          <a:xfrm>
            <a:off x="11459302" y="600731"/>
            <a:ext cx="276225" cy="365125"/>
          </a:xfrm>
          <a:prstGeom prst="rect">
            <a:avLst/>
          </a:prstGeom>
        </p:spPr>
        <p:txBody>
          <a:bodyPr vert="horz" lIns="0" tIns="45720" rIns="91440" bIns="45720" rtlCol="0" anchor="ctr"/>
          <a:lstStyle>
            <a:lvl1pPr algn="l">
              <a:defRPr sz="900">
                <a:solidFill>
                  <a:schemeClr val="accent2"/>
                </a:solidFill>
              </a:defRPr>
            </a:lvl1pPr>
          </a:lstStyle>
          <a:p>
            <a:fld id="{C4E1BBE1-044A-2F4F-B795-1B7344985375}" type="slidenum">
              <a:rPr lang="fr-FR" smtClean="0"/>
              <a:pPr/>
              <a:t>‹#›</a:t>
            </a:fld>
            <a:endParaRPr lang="fr-FR"/>
          </a:p>
        </p:txBody>
      </p:sp>
      <p:sp>
        <p:nvSpPr>
          <p:cNvPr id="7" name="Rectangle 6">
            <a:extLst>
              <a:ext uri="{FF2B5EF4-FFF2-40B4-BE49-F238E27FC236}">
                <a16:creationId xmlns:a16="http://schemas.microsoft.com/office/drawing/2014/main" id="{97E48085-E23E-A492-F2C0-C9E99071394D}"/>
              </a:ext>
            </a:extLst>
          </p:cNvPr>
          <p:cNvSpPr/>
          <p:nvPr userDrawn="1"/>
        </p:nvSpPr>
        <p:spPr>
          <a:xfrm>
            <a:off x="0" y="-162473"/>
            <a:ext cx="244366" cy="7357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FA62A71E-FEAE-D103-C771-32A4C76CD74C}"/>
              </a:ext>
            </a:extLst>
          </p:cNvPr>
          <p:cNvSpPr/>
          <p:nvPr userDrawn="1"/>
        </p:nvSpPr>
        <p:spPr>
          <a:xfrm>
            <a:off x="228600" y="-162473"/>
            <a:ext cx="244366" cy="7357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06EAA376-E209-4977-E51C-7A27D5245580}"/>
              </a:ext>
            </a:extLst>
          </p:cNvPr>
          <p:cNvSpPr/>
          <p:nvPr userDrawn="1"/>
        </p:nvSpPr>
        <p:spPr>
          <a:xfrm>
            <a:off x="459828" y="-162473"/>
            <a:ext cx="244366" cy="7357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A9A98566-F694-A33B-293D-718D8D9C09B7}"/>
              </a:ext>
            </a:extLst>
          </p:cNvPr>
          <p:cNvSpPr/>
          <p:nvPr userDrawn="1"/>
        </p:nvSpPr>
        <p:spPr>
          <a:xfrm>
            <a:off x="691055" y="-162473"/>
            <a:ext cx="244366" cy="7357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2ECD45BA-36C8-C96E-AEA0-001FCC0C0A2D}"/>
              </a:ext>
            </a:extLst>
          </p:cNvPr>
          <p:cNvSpPr txBox="1"/>
          <p:nvPr userDrawn="1"/>
        </p:nvSpPr>
        <p:spPr>
          <a:xfrm>
            <a:off x="508000" y="6434793"/>
            <a:ext cx="4064000" cy="1923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640" spc="40" baseline="0">
                <a:solidFill>
                  <a:srgbClr val="A3ACB9"/>
                </a:solidFill>
                <a:effectLst/>
                <a:latin typeface="Aptos" panose="020B0004020202020204" pitchFamily="34" charset="0"/>
              </a:rPr>
              <a:t>CONFIDENTIAL AND PROPRIETARY                       </a:t>
            </a:r>
            <a:r>
              <a:rPr lang="fr-BE" sz="600" spc="40" baseline="0">
                <a:solidFill>
                  <a:srgbClr val="A3ACB9"/>
                </a:solidFill>
                <a:effectLst/>
                <a:latin typeface="Aptos" panose="020B0004020202020204" pitchFamily="34" charset="0"/>
              </a:rPr>
              <a:t>©2024</a:t>
            </a:r>
          </a:p>
        </p:txBody>
      </p:sp>
      <p:cxnSp>
        <p:nvCxnSpPr>
          <p:cNvPr id="16" name="Connecteur droit 15">
            <a:extLst>
              <a:ext uri="{FF2B5EF4-FFF2-40B4-BE49-F238E27FC236}">
                <a16:creationId xmlns:a16="http://schemas.microsoft.com/office/drawing/2014/main" id="{9F038EC6-DF02-CBC7-6DF4-581CDA60BEF2}"/>
              </a:ext>
            </a:extLst>
          </p:cNvPr>
          <p:cNvCxnSpPr/>
          <p:nvPr userDrawn="1"/>
        </p:nvCxnSpPr>
        <p:spPr>
          <a:xfrm>
            <a:off x="2011300" y="6554181"/>
            <a:ext cx="387350" cy="0"/>
          </a:xfrm>
          <a:prstGeom prst="line">
            <a:avLst/>
          </a:prstGeom>
          <a:ln w="6350">
            <a:solidFill>
              <a:schemeClr val="accent2"/>
            </a:solidFill>
          </a:ln>
        </p:spPr>
        <p:style>
          <a:lnRef idx="2">
            <a:schemeClr val="accent1"/>
          </a:lnRef>
          <a:fillRef idx="0">
            <a:schemeClr val="accent1"/>
          </a:fillRef>
          <a:effectRef idx="1">
            <a:schemeClr val="accent1"/>
          </a:effectRef>
          <a:fontRef idx="minor">
            <a:schemeClr val="tx1"/>
          </a:fontRef>
        </p:style>
      </p:cxnSp>
      <p:pic>
        <p:nvPicPr>
          <p:cNvPr id="17" name="Image 16" descr="Une image contenant symbole, logo, Police, cercle&#10;&#10;Description générée automatiquement">
            <a:extLst>
              <a:ext uri="{FF2B5EF4-FFF2-40B4-BE49-F238E27FC236}">
                <a16:creationId xmlns:a16="http://schemas.microsoft.com/office/drawing/2014/main" id="{8D5EB230-A479-43E6-3437-A2446FE32E55}"/>
              </a:ext>
            </a:extLst>
          </p:cNvPr>
          <p:cNvPicPr>
            <a:picLocks noChangeAspect="1"/>
          </p:cNvPicPr>
          <p:nvPr userDrawn="1"/>
        </p:nvPicPr>
        <p:blipFill>
          <a:blip r:embed="rId18"/>
          <a:stretch>
            <a:fillRect/>
          </a:stretch>
        </p:blipFill>
        <p:spPr>
          <a:xfrm>
            <a:off x="11315700" y="5977553"/>
            <a:ext cx="543895" cy="543895"/>
          </a:xfrm>
          <a:prstGeom prst="rect">
            <a:avLst/>
          </a:prstGeom>
        </p:spPr>
      </p:pic>
      <p:cxnSp>
        <p:nvCxnSpPr>
          <p:cNvPr id="18" name="Connecteur droit 17">
            <a:extLst>
              <a:ext uri="{FF2B5EF4-FFF2-40B4-BE49-F238E27FC236}">
                <a16:creationId xmlns:a16="http://schemas.microsoft.com/office/drawing/2014/main" id="{66EF4952-F312-9E70-DB0B-C96A9E16337A}"/>
              </a:ext>
            </a:extLst>
          </p:cNvPr>
          <p:cNvCxnSpPr/>
          <p:nvPr userDrawn="1"/>
        </p:nvCxnSpPr>
        <p:spPr>
          <a:xfrm>
            <a:off x="10966450" y="811263"/>
            <a:ext cx="387350" cy="0"/>
          </a:xfrm>
          <a:prstGeom prst="line">
            <a:avLst/>
          </a:prstGeom>
          <a:ln w="6350">
            <a:solidFill>
              <a:schemeClr val="accent2"/>
            </a:solidFill>
          </a:ln>
        </p:spPr>
        <p:style>
          <a:lnRef idx="2">
            <a:schemeClr val="accent1"/>
          </a:lnRef>
          <a:fillRef idx="0">
            <a:schemeClr val="accent1"/>
          </a:fillRef>
          <a:effectRef idx="1">
            <a:schemeClr val="accent1"/>
          </a:effectRef>
          <a:fontRef idx="minor">
            <a:schemeClr val="tx1"/>
          </a:fontRef>
        </p:style>
      </p:cxnSp>
      <p:sp>
        <p:nvSpPr>
          <p:cNvPr id="19" name="ZoneTexte 18">
            <a:extLst>
              <a:ext uri="{FF2B5EF4-FFF2-40B4-BE49-F238E27FC236}">
                <a16:creationId xmlns:a16="http://schemas.microsoft.com/office/drawing/2014/main" id="{781B9AE5-C31A-8308-F68A-9E791BCC32E1}"/>
              </a:ext>
            </a:extLst>
          </p:cNvPr>
          <p:cNvSpPr txBox="1"/>
          <p:nvPr userDrawn="1"/>
        </p:nvSpPr>
        <p:spPr>
          <a:xfrm>
            <a:off x="11297624" y="667877"/>
            <a:ext cx="233847" cy="230832"/>
          </a:xfrm>
          <a:prstGeom prst="rect">
            <a:avLst/>
          </a:prstGeom>
          <a:noFill/>
        </p:spPr>
        <p:txBody>
          <a:bodyPr wrap="square" rtlCol="0">
            <a:spAutoFit/>
          </a:bodyPr>
          <a:lstStyle/>
          <a:p>
            <a:pPr algn="r"/>
            <a:r>
              <a:rPr lang="fr-FR" sz="900">
                <a:solidFill>
                  <a:schemeClr val="accent2"/>
                </a:solidFill>
              </a:rPr>
              <a:t>P</a:t>
            </a:r>
          </a:p>
        </p:txBody>
      </p:sp>
      <p:sp>
        <p:nvSpPr>
          <p:cNvPr id="22" name="Rectangle 21">
            <a:extLst>
              <a:ext uri="{FF2B5EF4-FFF2-40B4-BE49-F238E27FC236}">
                <a16:creationId xmlns:a16="http://schemas.microsoft.com/office/drawing/2014/main" id="{A09BC0D6-5FDE-9640-D5D4-F644F16E2A75}"/>
              </a:ext>
            </a:extLst>
          </p:cNvPr>
          <p:cNvSpPr/>
          <p:nvPr userDrawn="1"/>
        </p:nvSpPr>
        <p:spPr>
          <a:xfrm>
            <a:off x="936382" y="-162473"/>
            <a:ext cx="244366" cy="73573"/>
          </a:xfrm>
          <a:prstGeom prst="rect">
            <a:avLst/>
          </a:prstGeom>
          <a:solidFill>
            <a:srgbClr val="FBF9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83912570"/>
      </p:ext>
    </p:extLst>
  </p:cSld>
  <p:clrMap bg1="lt1" tx1="dk1" bg2="lt2" tx2="dk2" accent1="accent1" accent2="accent2" accent3="accent3" accent4="accent4" accent5="accent5" accent6="accent6" hlink="hlink" folHlink="folHlink"/>
  <p:sldLayoutIdLst>
    <p:sldLayoutId id="2147483661" r:id="rId1"/>
    <p:sldLayoutId id="2147483660" r:id="rId2"/>
    <p:sldLayoutId id="2147483662" r:id="rId3"/>
    <p:sldLayoutId id="2147483663" r:id="rId4"/>
    <p:sldLayoutId id="2147483664" r:id="rId5"/>
    <p:sldLayoutId id="2147483671" r:id="rId6"/>
    <p:sldLayoutId id="2147483672" r:id="rId7"/>
    <p:sldLayoutId id="2147483649" r:id="rId8"/>
    <p:sldLayoutId id="2147483666" r:id="rId9"/>
    <p:sldLayoutId id="2147483665" r:id="rId10"/>
    <p:sldLayoutId id="2147483655" r:id="rId11"/>
    <p:sldLayoutId id="2147483669" r:id="rId12"/>
    <p:sldLayoutId id="2147483668" r:id="rId13"/>
    <p:sldLayoutId id="2147483667" r:id="rId14"/>
    <p:sldLayoutId id="2147483670" r:id="rId15"/>
    <p:sldLayoutId id="2147483712"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90000"/>
        </a:lnSpc>
        <a:spcBef>
          <a:spcPct val="0"/>
        </a:spcBef>
        <a:buNone/>
        <a:defRPr sz="3500" b="1" i="0" kern="1200" cap="all" baseline="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ptos Light"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ptos Light"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ptos Light"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ptos Light"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ptos Light"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61B5873-0977-891D-6A5A-7FB743B3AE08}"/>
              </a:ext>
            </a:extLst>
          </p:cNvPr>
          <p:cNvSpPr>
            <a:spLocks noGrp="1"/>
          </p:cNvSpPr>
          <p:nvPr>
            <p:ph type="title"/>
          </p:nvPr>
        </p:nvSpPr>
        <p:spPr>
          <a:xfrm>
            <a:off x="540000" y="586800"/>
            <a:ext cx="10444139" cy="378992"/>
          </a:xfrm>
          <a:prstGeom prst="rect">
            <a:avLst/>
          </a:prstGeom>
        </p:spPr>
        <p:txBody>
          <a:bodyPr vert="horz" lIns="91440" tIns="45720" rIns="91440" bIns="45720" rtlCol="0" anchor="t">
            <a:normAutofit/>
          </a:bodyPr>
          <a:lstStyle/>
          <a:p>
            <a:endParaRPr lang="fr-FR"/>
          </a:p>
        </p:txBody>
      </p:sp>
      <p:sp>
        <p:nvSpPr>
          <p:cNvPr id="3" name="Espace réservé du texte 2">
            <a:extLst>
              <a:ext uri="{FF2B5EF4-FFF2-40B4-BE49-F238E27FC236}">
                <a16:creationId xmlns:a16="http://schemas.microsoft.com/office/drawing/2014/main" id="{2186DBB7-BAB1-4FCC-AAB1-120D4C068DA4}"/>
              </a:ext>
            </a:extLst>
          </p:cNvPr>
          <p:cNvSpPr>
            <a:spLocks noGrp="1"/>
          </p:cNvSpPr>
          <p:nvPr>
            <p:ph type="body" idx="1"/>
          </p:nvPr>
        </p:nvSpPr>
        <p:spPr>
          <a:xfrm>
            <a:off x="540000" y="1066841"/>
            <a:ext cx="10444139" cy="4351338"/>
          </a:xfrm>
          <a:prstGeom prst="rect">
            <a:avLst/>
          </a:prstGeom>
        </p:spPr>
        <p:txBody>
          <a:bodyPr vert="horz" lIns="91440" tIns="45720" rIns="91440" bIns="45720" rtlCol="0">
            <a:normAutofit/>
          </a:bodyPr>
          <a:lstStyle/>
          <a:p>
            <a:pPr lvl="0"/>
            <a:endParaRPr lang="fr-FR"/>
          </a:p>
        </p:txBody>
      </p:sp>
      <p:sp>
        <p:nvSpPr>
          <p:cNvPr id="7" name="Rectangle 6">
            <a:extLst>
              <a:ext uri="{FF2B5EF4-FFF2-40B4-BE49-F238E27FC236}">
                <a16:creationId xmlns:a16="http://schemas.microsoft.com/office/drawing/2014/main" id="{97E48085-E23E-A492-F2C0-C9E99071394D}"/>
              </a:ext>
            </a:extLst>
          </p:cNvPr>
          <p:cNvSpPr/>
          <p:nvPr/>
        </p:nvSpPr>
        <p:spPr>
          <a:xfrm>
            <a:off x="0" y="-182351"/>
            <a:ext cx="244366" cy="7357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FA62A71E-FEAE-D103-C771-32A4C76CD74C}"/>
              </a:ext>
            </a:extLst>
          </p:cNvPr>
          <p:cNvSpPr/>
          <p:nvPr/>
        </p:nvSpPr>
        <p:spPr>
          <a:xfrm>
            <a:off x="228600" y="-182351"/>
            <a:ext cx="244366" cy="7357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06EAA376-E209-4977-E51C-7A27D5245580}"/>
              </a:ext>
            </a:extLst>
          </p:cNvPr>
          <p:cNvSpPr/>
          <p:nvPr/>
        </p:nvSpPr>
        <p:spPr>
          <a:xfrm>
            <a:off x="459828" y="-182351"/>
            <a:ext cx="244366" cy="7357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A9A98566-F694-A33B-293D-718D8D9C09B7}"/>
              </a:ext>
            </a:extLst>
          </p:cNvPr>
          <p:cNvSpPr/>
          <p:nvPr/>
        </p:nvSpPr>
        <p:spPr>
          <a:xfrm>
            <a:off x="691055" y="-182351"/>
            <a:ext cx="244366" cy="7357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Image 16" descr="Une image contenant symbole, logo, Police, cercle&#10;&#10;Description générée automatiquement">
            <a:extLst>
              <a:ext uri="{FF2B5EF4-FFF2-40B4-BE49-F238E27FC236}">
                <a16:creationId xmlns:a16="http://schemas.microsoft.com/office/drawing/2014/main" id="{8D5EB230-A479-43E6-3437-A2446FE32E55}"/>
              </a:ext>
            </a:extLst>
          </p:cNvPr>
          <p:cNvPicPr>
            <a:picLocks noChangeAspect="1"/>
          </p:cNvPicPr>
          <p:nvPr/>
        </p:nvPicPr>
        <p:blipFill>
          <a:blip r:embed="rId17"/>
          <a:stretch>
            <a:fillRect/>
          </a:stretch>
        </p:blipFill>
        <p:spPr>
          <a:xfrm>
            <a:off x="11315700" y="5977553"/>
            <a:ext cx="543895" cy="543895"/>
          </a:xfrm>
          <a:prstGeom prst="rect">
            <a:avLst/>
          </a:prstGeom>
        </p:spPr>
      </p:pic>
      <p:sp>
        <p:nvSpPr>
          <p:cNvPr id="22" name="Rectangle 21">
            <a:extLst>
              <a:ext uri="{FF2B5EF4-FFF2-40B4-BE49-F238E27FC236}">
                <a16:creationId xmlns:a16="http://schemas.microsoft.com/office/drawing/2014/main" id="{A09BC0D6-5FDE-9640-D5D4-F644F16E2A75}"/>
              </a:ext>
            </a:extLst>
          </p:cNvPr>
          <p:cNvSpPr/>
          <p:nvPr/>
        </p:nvSpPr>
        <p:spPr>
          <a:xfrm>
            <a:off x="936382" y="-182351"/>
            <a:ext cx="244366" cy="73573"/>
          </a:xfrm>
          <a:prstGeom prst="rect">
            <a:avLst/>
          </a:prstGeom>
          <a:solidFill>
            <a:srgbClr val="FBF9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7D00D921-23FC-5EF1-E2CC-E0535E7F0A4D}"/>
              </a:ext>
            </a:extLst>
          </p:cNvPr>
          <p:cNvSpPr txBox="1"/>
          <p:nvPr/>
        </p:nvSpPr>
        <p:spPr>
          <a:xfrm>
            <a:off x="508000" y="6434793"/>
            <a:ext cx="4064000" cy="1923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640" spc="40" baseline="0">
                <a:solidFill>
                  <a:srgbClr val="A3ACB9"/>
                </a:solidFill>
                <a:effectLst/>
                <a:latin typeface="Aptos" panose="020B0004020202020204" pitchFamily="34" charset="0"/>
              </a:rPr>
              <a:t>CONFIDENTIAL AND PROPRIETARY</a:t>
            </a:r>
            <a:endParaRPr lang="fr-BE" sz="600" spc="40" baseline="0">
              <a:solidFill>
                <a:srgbClr val="A3ACB9"/>
              </a:solidFill>
              <a:effectLst/>
              <a:latin typeface="Aptos" panose="020B0004020202020204" pitchFamily="34" charset="0"/>
            </a:endParaRPr>
          </a:p>
        </p:txBody>
      </p:sp>
      <p:sp>
        <p:nvSpPr>
          <p:cNvPr id="4" name="Rectangle 3">
            <a:extLst>
              <a:ext uri="{FF2B5EF4-FFF2-40B4-BE49-F238E27FC236}">
                <a16:creationId xmlns:a16="http://schemas.microsoft.com/office/drawing/2014/main" id="{021174A7-E0EB-FFEB-330A-3FBA6FB67F82}"/>
              </a:ext>
            </a:extLst>
          </p:cNvPr>
          <p:cNvSpPr/>
          <p:nvPr userDrawn="1"/>
        </p:nvSpPr>
        <p:spPr>
          <a:xfrm>
            <a:off x="0" y="-182351"/>
            <a:ext cx="244366" cy="7357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D8CE8BCE-D5E5-9FD6-C67C-18A2FCCAF503}"/>
              </a:ext>
            </a:extLst>
          </p:cNvPr>
          <p:cNvSpPr/>
          <p:nvPr userDrawn="1"/>
        </p:nvSpPr>
        <p:spPr>
          <a:xfrm>
            <a:off x="228600" y="-182351"/>
            <a:ext cx="244366" cy="7357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E9AD1C4D-9010-CA69-76A1-2001145B5D90}"/>
              </a:ext>
            </a:extLst>
          </p:cNvPr>
          <p:cNvSpPr/>
          <p:nvPr userDrawn="1"/>
        </p:nvSpPr>
        <p:spPr>
          <a:xfrm>
            <a:off x="459828" y="-182351"/>
            <a:ext cx="244366" cy="7357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DBD6BB8E-7183-619C-5B1D-4594C9E9D998}"/>
              </a:ext>
            </a:extLst>
          </p:cNvPr>
          <p:cNvSpPr/>
          <p:nvPr userDrawn="1"/>
        </p:nvSpPr>
        <p:spPr>
          <a:xfrm>
            <a:off x="691055" y="-182351"/>
            <a:ext cx="244366" cy="7357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descr="Une image contenant symbole, logo, Police, cercle&#10;&#10;Description générée automatiquement">
            <a:extLst>
              <a:ext uri="{FF2B5EF4-FFF2-40B4-BE49-F238E27FC236}">
                <a16:creationId xmlns:a16="http://schemas.microsoft.com/office/drawing/2014/main" id="{ABF92C9E-6A1B-0F8F-B900-55B340EDDE77}"/>
              </a:ext>
            </a:extLst>
          </p:cNvPr>
          <p:cNvPicPr>
            <a:picLocks noChangeAspect="1"/>
          </p:cNvPicPr>
          <p:nvPr userDrawn="1"/>
        </p:nvPicPr>
        <p:blipFill>
          <a:blip r:embed="rId17"/>
          <a:stretch>
            <a:fillRect/>
          </a:stretch>
        </p:blipFill>
        <p:spPr>
          <a:xfrm>
            <a:off x="11315700" y="5977553"/>
            <a:ext cx="543895" cy="543895"/>
          </a:xfrm>
          <a:prstGeom prst="rect">
            <a:avLst/>
          </a:prstGeom>
        </p:spPr>
      </p:pic>
      <p:sp>
        <p:nvSpPr>
          <p:cNvPr id="14" name="Rectangle 13">
            <a:extLst>
              <a:ext uri="{FF2B5EF4-FFF2-40B4-BE49-F238E27FC236}">
                <a16:creationId xmlns:a16="http://schemas.microsoft.com/office/drawing/2014/main" id="{2235498D-45D0-7525-1977-7BEC1421B40F}"/>
              </a:ext>
            </a:extLst>
          </p:cNvPr>
          <p:cNvSpPr/>
          <p:nvPr userDrawn="1"/>
        </p:nvSpPr>
        <p:spPr>
          <a:xfrm>
            <a:off x="936382" y="-182351"/>
            <a:ext cx="244366" cy="73573"/>
          </a:xfrm>
          <a:prstGeom prst="rect">
            <a:avLst/>
          </a:prstGeom>
          <a:solidFill>
            <a:srgbClr val="FBF9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3C0D328E-01A9-4B40-B370-A65B543AE707}"/>
              </a:ext>
            </a:extLst>
          </p:cNvPr>
          <p:cNvSpPr txBox="1"/>
          <p:nvPr userDrawn="1"/>
        </p:nvSpPr>
        <p:spPr>
          <a:xfrm>
            <a:off x="508000" y="6434793"/>
            <a:ext cx="4064000" cy="1923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640" spc="40" baseline="0">
                <a:solidFill>
                  <a:srgbClr val="A3ACB9"/>
                </a:solidFill>
                <a:effectLst/>
                <a:latin typeface="Aptos" panose="020B0004020202020204" pitchFamily="34" charset="0"/>
              </a:rPr>
              <a:t>CONFIDENTIAL AND PROPRIETARY</a:t>
            </a:r>
            <a:endParaRPr lang="fr-BE" sz="600" spc="40" baseline="0">
              <a:solidFill>
                <a:srgbClr val="A3ACB9"/>
              </a:solidFill>
              <a:effectLst/>
              <a:latin typeface="Aptos" panose="020B0004020202020204" pitchFamily="34" charset="0"/>
            </a:endParaRPr>
          </a:p>
        </p:txBody>
      </p:sp>
      <p:sp>
        <p:nvSpPr>
          <p:cNvPr id="16" name="ZoneTexte 15">
            <a:extLst>
              <a:ext uri="{FF2B5EF4-FFF2-40B4-BE49-F238E27FC236}">
                <a16:creationId xmlns:a16="http://schemas.microsoft.com/office/drawing/2014/main" id="{59647CC6-5EAD-6D94-D471-AF5A198EE228}"/>
              </a:ext>
            </a:extLst>
          </p:cNvPr>
          <p:cNvSpPr txBox="1"/>
          <p:nvPr userDrawn="1"/>
        </p:nvSpPr>
        <p:spPr>
          <a:xfrm>
            <a:off x="1022655" y="-244673"/>
            <a:ext cx="3353751" cy="215444"/>
          </a:xfrm>
          <a:prstGeom prst="rect">
            <a:avLst/>
          </a:prstGeom>
          <a:noFill/>
        </p:spPr>
        <p:txBody>
          <a:bodyPr wrap="square" rtlCol="0">
            <a:spAutoFit/>
          </a:bodyPr>
          <a:lstStyle/>
          <a:p>
            <a:pPr marL="457200" algn="l">
              <a:spcAft>
                <a:spcPts val="1200"/>
              </a:spcAft>
            </a:pPr>
            <a:r>
              <a:rPr lang="en-GB" sz="800" b="0" i="0">
                <a:solidFill>
                  <a:srgbClr val="13284B"/>
                </a:solidFill>
                <a:effectLst/>
                <a:latin typeface="+mj-lt"/>
              </a:rPr>
              <a:t>Blue  #13284B</a:t>
            </a:r>
            <a:r>
              <a:rPr lang="en-GB" sz="800" b="0" i="0">
                <a:solidFill>
                  <a:srgbClr val="000000"/>
                </a:solidFill>
                <a:effectLst/>
                <a:latin typeface="+mj-lt"/>
              </a:rPr>
              <a:t> </a:t>
            </a:r>
            <a:r>
              <a:rPr lang="en-GB" sz="800" b="0" i="0">
                <a:solidFill>
                  <a:srgbClr val="C5B783"/>
                </a:solidFill>
                <a:effectLst/>
                <a:latin typeface="+mj-lt"/>
              </a:rPr>
              <a:t>Gold #C5B783</a:t>
            </a:r>
            <a:r>
              <a:rPr lang="en-GB" sz="800" b="0" i="0">
                <a:solidFill>
                  <a:srgbClr val="000000"/>
                </a:solidFill>
                <a:effectLst/>
                <a:latin typeface="+mj-lt"/>
              </a:rPr>
              <a:t> </a:t>
            </a:r>
            <a:r>
              <a:rPr lang="en-GB" sz="800" b="0" i="0">
                <a:solidFill>
                  <a:srgbClr val="D04628"/>
                </a:solidFill>
                <a:effectLst/>
                <a:latin typeface="+mj-lt"/>
              </a:rPr>
              <a:t>Red #D04628</a:t>
            </a:r>
            <a:endParaRPr lang="en-GB" sz="800" b="0" i="0">
              <a:solidFill>
                <a:srgbClr val="000000"/>
              </a:solidFill>
              <a:effectLst/>
              <a:latin typeface="+mj-lt"/>
            </a:endParaRPr>
          </a:p>
        </p:txBody>
      </p:sp>
      <p:sp>
        <p:nvSpPr>
          <p:cNvPr id="18" name="Rectangle 17">
            <a:extLst>
              <a:ext uri="{FF2B5EF4-FFF2-40B4-BE49-F238E27FC236}">
                <a16:creationId xmlns:a16="http://schemas.microsoft.com/office/drawing/2014/main" id="{1CAED6E4-3E1A-70AE-592E-1B95B7855A0D}"/>
              </a:ext>
            </a:extLst>
          </p:cNvPr>
          <p:cNvSpPr/>
          <p:nvPr userDrawn="1"/>
        </p:nvSpPr>
        <p:spPr>
          <a:xfrm>
            <a:off x="1185763" y="-182351"/>
            <a:ext cx="244366" cy="7357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1952492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90000"/>
        </a:lnSpc>
        <a:spcBef>
          <a:spcPct val="0"/>
        </a:spcBef>
        <a:buNone/>
        <a:defRPr sz="2200" b="1" i="0" kern="1200" cap="all" baseline="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1600" b="0" i="0" kern="1200">
          <a:solidFill>
            <a:schemeClr val="tx1"/>
          </a:solidFill>
          <a:latin typeface="Aptos Light"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ptos Light"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Aptos Light" panose="020B0004020202020204" pitchFamily="34" charset="0"/>
          <a:ea typeface="+mn-ea"/>
          <a:cs typeface="+mn-cs"/>
        </a:defRPr>
      </a:lvl3pPr>
      <a:lvl4pPr marL="1600200" indent="-228600" algn="l" defTabSz="914400" rtl="0" eaLnBrk="1" latinLnBrk="0" hangingPunct="1">
        <a:lnSpc>
          <a:spcPct val="90000"/>
        </a:lnSpc>
        <a:spcBef>
          <a:spcPts val="500"/>
        </a:spcBef>
        <a:buFont typeface="Police système Courant"/>
        <a:buChar char="⎻"/>
        <a:defRPr sz="1200" b="0" i="0" kern="1200">
          <a:solidFill>
            <a:schemeClr val="tx1"/>
          </a:solidFill>
          <a:latin typeface="Aptos Light" panose="020B0004020202020204" pitchFamily="34" charset="0"/>
          <a:ea typeface="+mn-ea"/>
          <a:cs typeface="+mn-cs"/>
        </a:defRPr>
      </a:lvl4pPr>
      <a:lvl5pPr marL="2057400" indent="-228600" algn="l" defTabSz="914400" rtl="0" eaLnBrk="1" latinLnBrk="0" hangingPunct="1">
        <a:lnSpc>
          <a:spcPct val="90000"/>
        </a:lnSpc>
        <a:spcBef>
          <a:spcPts val="500"/>
        </a:spcBef>
        <a:buFont typeface="Police système Courant"/>
        <a:buChar char="⎼"/>
        <a:defRPr sz="1200" b="0" i="0" kern="1200">
          <a:solidFill>
            <a:schemeClr val="tx1"/>
          </a:solidFill>
          <a:latin typeface="Aptos Light"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5.png"/><Relationship Id="rId5" Type="http://schemas.openxmlformats.org/officeDocument/2006/relationships/image" Target="../media/image10.gif"/><Relationship Id="rId4" Type="http://schemas.openxmlformats.org/officeDocument/2006/relationships/image" Target="../media/image6.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428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1087BBD-ABBA-9FC0-7372-DFFB46F852CA}"/>
              </a:ext>
            </a:extLst>
          </p:cNvPr>
          <p:cNvSpPr>
            <a:spLocks noGrp="1"/>
          </p:cNvSpPr>
          <p:nvPr>
            <p:ph type="dt" sz="half" idx="10"/>
          </p:nvPr>
        </p:nvSpPr>
        <p:spPr/>
        <p:txBody>
          <a:bodyPr/>
          <a:lstStyle/>
          <a:p>
            <a:r>
              <a:rPr lang="fr-BE"/>
              <a:t>MARCH 2024</a:t>
            </a:r>
            <a:endParaRPr lang="fr-FR"/>
          </a:p>
        </p:txBody>
      </p:sp>
      <p:sp>
        <p:nvSpPr>
          <p:cNvPr id="3" name="Espace réservé du numéro de diapositive 2">
            <a:extLst>
              <a:ext uri="{FF2B5EF4-FFF2-40B4-BE49-F238E27FC236}">
                <a16:creationId xmlns:a16="http://schemas.microsoft.com/office/drawing/2014/main" id="{8B56D00E-EF42-1A5B-D8CF-F504CC370A6F}"/>
              </a:ext>
            </a:extLst>
          </p:cNvPr>
          <p:cNvSpPr>
            <a:spLocks noGrp="1"/>
          </p:cNvSpPr>
          <p:nvPr>
            <p:ph type="sldNum" sz="quarter" idx="11"/>
          </p:nvPr>
        </p:nvSpPr>
        <p:spPr/>
        <p:txBody>
          <a:bodyPr/>
          <a:lstStyle/>
          <a:p>
            <a:fld id="{C4E1BBE1-044A-2F4F-B795-1B7344985375}" type="slidenum">
              <a:rPr lang="fr-FR" smtClean="0"/>
              <a:pPr/>
              <a:t>10</a:t>
            </a:fld>
            <a:endParaRPr lang="fr-FR"/>
          </a:p>
        </p:txBody>
      </p:sp>
      <p:pic>
        <p:nvPicPr>
          <p:cNvPr id="5" name="Image 4" descr="Une image contenant Police, Graphique, noir, symbole&#10;&#10;Description générée automatiquement">
            <a:extLst>
              <a:ext uri="{FF2B5EF4-FFF2-40B4-BE49-F238E27FC236}">
                <a16:creationId xmlns:a16="http://schemas.microsoft.com/office/drawing/2014/main" id="{E356B142-FB2A-E1F3-0D44-78D929955FC6}"/>
              </a:ext>
            </a:extLst>
          </p:cNvPr>
          <p:cNvPicPr>
            <a:picLocks noChangeAspect="1"/>
          </p:cNvPicPr>
          <p:nvPr/>
        </p:nvPicPr>
        <p:blipFill>
          <a:blip r:embed="rId2"/>
          <a:stretch>
            <a:fillRect/>
          </a:stretch>
        </p:blipFill>
        <p:spPr>
          <a:xfrm>
            <a:off x="534602" y="571807"/>
            <a:ext cx="1476698" cy="293431"/>
          </a:xfrm>
          <a:prstGeom prst="rect">
            <a:avLst/>
          </a:prstGeom>
        </p:spPr>
      </p:pic>
      <p:sp>
        <p:nvSpPr>
          <p:cNvPr id="6" name="ZoneTexte 5">
            <a:extLst>
              <a:ext uri="{FF2B5EF4-FFF2-40B4-BE49-F238E27FC236}">
                <a16:creationId xmlns:a16="http://schemas.microsoft.com/office/drawing/2014/main" id="{A460B733-CE29-7A81-35AE-C771F37965DB}"/>
              </a:ext>
            </a:extLst>
          </p:cNvPr>
          <p:cNvSpPr txBox="1"/>
          <p:nvPr/>
        </p:nvSpPr>
        <p:spPr>
          <a:xfrm>
            <a:off x="534602" y="2216426"/>
            <a:ext cx="2713382" cy="2466381"/>
          </a:xfrm>
          <a:prstGeom prst="rect">
            <a:avLst/>
          </a:prstGeom>
          <a:noFill/>
        </p:spPr>
        <p:txBody>
          <a:bodyPr wrap="square" rtlCol="0">
            <a:spAutoFit/>
          </a:bodyPr>
          <a:lstStyle/>
          <a:p>
            <a:pPr>
              <a:lnSpc>
                <a:spcPts val="1880"/>
              </a:lnSpc>
            </a:pPr>
            <a:r>
              <a:rPr lang="fr-BE" sz="1300">
                <a:solidFill>
                  <a:srgbClr val="A3ACB9"/>
                </a:solidFill>
                <a:effectLst/>
                <a:latin typeface="Aptos Light" panose="020B0004020202020204" pitchFamily="34" charset="0"/>
              </a:rPr>
              <a:t>NOVE</a:t>
            </a:r>
          </a:p>
          <a:p>
            <a:pPr>
              <a:lnSpc>
                <a:spcPts val="1880"/>
              </a:lnSpc>
            </a:pPr>
            <a:r>
              <a:rPr lang="fr-BE" sz="1300">
                <a:solidFill>
                  <a:srgbClr val="A3ACB9"/>
                </a:solidFill>
                <a:effectLst/>
                <a:latin typeface="Aptos Light" panose="020B0004020202020204" pitchFamily="34" charset="0"/>
              </a:rPr>
              <a:t>Hôtel </a:t>
            </a:r>
            <a:r>
              <a:rPr lang="fr-BE" sz="1300" err="1">
                <a:solidFill>
                  <a:srgbClr val="A3ACB9"/>
                </a:solidFill>
                <a:effectLst/>
                <a:latin typeface="Aptos Light" panose="020B0004020202020204" pitchFamily="34" charset="0"/>
              </a:rPr>
              <a:t>Tassel</a:t>
            </a:r>
            <a:endParaRPr lang="fr-BE" sz="1300">
              <a:solidFill>
                <a:srgbClr val="A3ACB9"/>
              </a:solidFill>
              <a:effectLst/>
              <a:latin typeface="Aptos Light" panose="020B0004020202020204" pitchFamily="34" charset="0"/>
            </a:endParaRPr>
          </a:p>
          <a:p>
            <a:pPr>
              <a:lnSpc>
                <a:spcPts val="1880"/>
              </a:lnSpc>
            </a:pPr>
            <a:r>
              <a:rPr lang="fr-BE" sz="1300">
                <a:solidFill>
                  <a:srgbClr val="A3ACB9"/>
                </a:solidFill>
                <a:effectLst/>
                <a:latin typeface="Aptos Light" panose="020B0004020202020204" pitchFamily="34" charset="0"/>
              </a:rPr>
              <a:t>6, rue Paul Emile Janson</a:t>
            </a:r>
          </a:p>
          <a:p>
            <a:pPr>
              <a:lnSpc>
                <a:spcPts val="1880"/>
              </a:lnSpc>
            </a:pPr>
            <a:r>
              <a:rPr lang="fr-BE" sz="1300">
                <a:solidFill>
                  <a:srgbClr val="A3ACB9"/>
                </a:solidFill>
                <a:effectLst/>
                <a:latin typeface="Aptos Light" panose="020B0004020202020204" pitchFamily="34" charset="0"/>
              </a:rPr>
              <a:t>1000 Brussels</a:t>
            </a:r>
          </a:p>
          <a:p>
            <a:pPr>
              <a:lnSpc>
                <a:spcPts val="1880"/>
              </a:lnSpc>
            </a:pPr>
            <a:r>
              <a:rPr lang="fr-BE" sz="1300" err="1">
                <a:solidFill>
                  <a:srgbClr val="A3ACB9"/>
                </a:solidFill>
                <a:effectLst/>
                <a:latin typeface="Aptos Light" panose="020B0004020202020204" pitchFamily="34" charset="0"/>
              </a:rPr>
              <a:t>Belgium</a:t>
            </a:r>
            <a:endParaRPr lang="fr-BE" sz="1300">
              <a:solidFill>
                <a:srgbClr val="A3ACB9"/>
              </a:solidFill>
              <a:effectLst/>
              <a:latin typeface="Aptos Light" panose="020B0004020202020204" pitchFamily="34" charset="0"/>
            </a:endParaRPr>
          </a:p>
          <a:p>
            <a:pPr>
              <a:lnSpc>
                <a:spcPts val="1740"/>
              </a:lnSpc>
            </a:pPr>
            <a:br>
              <a:rPr lang="fr-BE" sz="1200">
                <a:solidFill>
                  <a:srgbClr val="A3ACB9"/>
                </a:solidFill>
                <a:effectLst/>
                <a:latin typeface="Aptos Light" panose="020B0004020202020204" pitchFamily="34" charset="0"/>
              </a:rPr>
            </a:br>
            <a:endParaRPr lang="fr-BE" sz="1200">
              <a:solidFill>
                <a:srgbClr val="A3ACB9"/>
              </a:solidFill>
              <a:effectLst/>
              <a:latin typeface="Aptos Light" panose="020B0004020202020204" pitchFamily="34" charset="0"/>
            </a:endParaRPr>
          </a:p>
          <a:p>
            <a:pPr>
              <a:lnSpc>
                <a:spcPts val="1880"/>
              </a:lnSpc>
            </a:pPr>
            <a:r>
              <a:rPr lang="fr-BE" sz="1300" err="1">
                <a:solidFill>
                  <a:srgbClr val="A3ACB9"/>
                </a:solidFill>
                <a:effectLst/>
                <a:latin typeface="Aptos Light" panose="020B0004020202020204" pitchFamily="34" charset="0"/>
              </a:rPr>
              <a:t>T</a:t>
            </a:r>
            <a:r>
              <a:rPr lang="fr-BE" sz="1300">
                <a:solidFill>
                  <a:srgbClr val="A3ACB9"/>
                </a:solidFill>
                <a:effectLst/>
                <a:latin typeface="Aptos Light" panose="020B0004020202020204" pitchFamily="34" charset="0"/>
              </a:rPr>
              <a:t> : + 32 2 588 40 80</a:t>
            </a:r>
          </a:p>
          <a:p>
            <a:pPr>
              <a:lnSpc>
                <a:spcPts val="1880"/>
              </a:lnSpc>
            </a:pPr>
            <a:r>
              <a:rPr lang="fr-BE" sz="1300">
                <a:solidFill>
                  <a:srgbClr val="A3ACB9"/>
                </a:solidFill>
                <a:effectLst/>
                <a:latin typeface="Aptos Light" panose="020B0004020202020204" pitchFamily="34" charset="0"/>
              </a:rPr>
              <a:t>F : +32 2 503 09 60</a:t>
            </a:r>
          </a:p>
          <a:p>
            <a:pPr>
              <a:lnSpc>
                <a:spcPts val="1880"/>
              </a:lnSpc>
            </a:pPr>
            <a:r>
              <a:rPr lang="fr-BE" sz="1300" err="1">
                <a:solidFill>
                  <a:srgbClr val="A3ACB9"/>
                </a:solidFill>
                <a:effectLst/>
                <a:latin typeface="Aptos Light" panose="020B0004020202020204" pitchFamily="34" charset="0"/>
              </a:rPr>
              <a:t>info@nove.eu</a:t>
            </a:r>
            <a:endParaRPr lang="fr-BE" sz="1300">
              <a:solidFill>
                <a:srgbClr val="A3ACB9"/>
              </a:solidFill>
              <a:effectLst/>
              <a:latin typeface="Aptos Light" panose="020B0004020202020204" pitchFamily="34" charset="0"/>
            </a:endParaRPr>
          </a:p>
        </p:txBody>
      </p:sp>
    </p:spTree>
    <p:extLst>
      <p:ext uri="{BB962C8B-B14F-4D97-AF65-F5344CB8AC3E}">
        <p14:creationId xmlns:p14="http://schemas.microsoft.com/office/powerpoint/2010/main" val="74565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382FD2D-68F7-8226-C02C-195E5EB6B3BE}"/>
              </a:ext>
            </a:extLst>
          </p:cNvPr>
          <p:cNvSpPr>
            <a:spLocks noGrp="1"/>
          </p:cNvSpPr>
          <p:nvPr>
            <p:ph type="sldNum" sz="quarter" idx="11"/>
          </p:nvPr>
        </p:nvSpPr>
        <p:spPr/>
        <p:txBody>
          <a:bodyPr/>
          <a:lstStyle/>
          <a:p>
            <a:fld id="{C4E1BBE1-044A-2F4F-B795-1B7344985375}" type="slidenum">
              <a:rPr lang="fr-FR" smtClean="0"/>
              <a:pPr/>
              <a:t>2</a:t>
            </a:fld>
            <a:endParaRPr lang="fr-FR"/>
          </a:p>
        </p:txBody>
      </p:sp>
      <p:sp>
        <p:nvSpPr>
          <p:cNvPr id="4" name="Title 3">
            <a:extLst>
              <a:ext uri="{FF2B5EF4-FFF2-40B4-BE49-F238E27FC236}">
                <a16:creationId xmlns:a16="http://schemas.microsoft.com/office/drawing/2014/main" id="{1298CD3C-F5E8-96CE-F6ED-369C8DA23118}"/>
              </a:ext>
            </a:extLst>
          </p:cNvPr>
          <p:cNvSpPr>
            <a:spLocks noGrp="1"/>
          </p:cNvSpPr>
          <p:nvPr>
            <p:ph type="ctrTitle"/>
          </p:nvPr>
        </p:nvSpPr>
        <p:spPr>
          <a:xfrm>
            <a:off x="4795079" y="2186608"/>
            <a:ext cx="6400795" cy="2484783"/>
          </a:xfrm>
        </p:spPr>
        <p:txBody>
          <a:bodyPr>
            <a:noAutofit/>
          </a:bodyPr>
          <a:lstStyle/>
          <a:p>
            <a:pPr>
              <a:lnSpc>
                <a:spcPct val="100000"/>
              </a:lnSpc>
            </a:pPr>
            <a:r>
              <a:rPr lang="en-GB" sz="1200" b="1" u="sng" dirty="0"/>
              <a:t>These slides reflect the situation and knowledge available at the time of their preparation (January 2026). </a:t>
            </a:r>
            <a:br>
              <a:rPr lang="en-GB" sz="1200" b="1" u="sng" dirty="0"/>
            </a:br>
            <a:br>
              <a:rPr lang="en-GB" sz="1200" dirty="0"/>
            </a:br>
            <a:br>
              <a:rPr lang="en-GB" sz="1200" dirty="0"/>
            </a:br>
            <a:r>
              <a:rPr lang="en-GB" sz="1200" dirty="0"/>
              <a:t>The information and assessments presented are those of the consultant and are intended for discussion and contextual understanding only. </a:t>
            </a:r>
            <a:br>
              <a:rPr lang="en-GB" sz="1200" dirty="0"/>
            </a:br>
            <a:br>
              <a:rPr lang="en-GB" sz="1200" dirty="0"/>
            </a:br>
            <a:r>
              <a:rPr lang="en-GB" sz="1200" dirty="0"/>
              <a:t>They should not be used as the sole basis for business or investment decisions.</a:t>
            </a:r>
            <a:br>
              <a:rPr lang="en-GB" sz="1200" dirty="0"/>
            </a:br>
            <a:br>
              <a:rPr lang="en-GB" sz="1200" dirty="0"/>
            </a:br>
            <a:r>
              <a:rPr lang="en-GB" sz="1200" b="1" u="sng" dirty="0"/>
              <a:t>Please note that policy developments are evolving rapidly and, as a result, the information in these slides may no longer be accurate in the near future.</a:t>
            </a:r>
          </a:p>
        </p:txBody>
      </p:sp>
      <p:sp>
        <p:nvSpPr>
          <p:cNvPr id="5" name="Text Placeholder 4">
            <a:extLst>
              <a:ext uri="{FF2B5EF4-FFF2-40B4-BE49-F238E27FC236}">
                <a16:creationId xmlns:a16="http://schemas.microsoft.com/office/drawing/2014/main" id="{311EB828-1B56-2EF7-C336-07A458F61D0F}"/>
              </a:ext>
            </a:extLst>
          </p:cNvPr>
          <p:cNvSpPr>
            <a:spLocks noGrp="1"/>
          </p:cNvSpPr>
          <p:nvPr>
            <p:ph type="body" sz="quarter" idx="12"/>
          </p:nvPr>
        </p:nvSpPr>
        <p:spPr/>
        <p:txBody>
          <a:bodyPr/>
          <a:lstStyle/>
          <a:p>
            <a:r>
              <a:rPr lang="en-GB"/>
              <a:t>Disclaimer</a:t>
            </a:r>
          </a:p>
        </p:txBody>
      </p:sp>
    </p:spTree>
    <p:extLst>
      <p:ext uri="{BB962C8B-B14F-4D97-AF65-F5344CB8AC3E}">
        <p14:creationId xmlns:p14="http://schemas.microsoft.com/office/powerpoint/2010/main" val="2989780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D33F6-B39B-CE83-B033-90CA3FD34E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A75FDC-D6A9-FEF4-B3CC-A137E9EDA476}"/>
              </a:ext>
            </a:extLst>
          </p:cNvPr>
          <p:cNvSpPr>
            <a:spLocks noGrp="1"/>
          </p:cNvSpPr>
          <p:nvPr>
            <p:ph type="title"/>
          </p:nvPr>
        </p:nvSpPr>
        <p:spPr/>
        <p:txBody>
          <a:bodyPr/>
          <a:lstStyle/>
          <a:p>
            <a:r>
              <a:rPr lang="fr-BE"/>
              <a:t>WHAT IS THE EU</a:t>
            </a:r>
            <a:endParaRPr lang="en-GB"/>
          </a:p>
        </p:txBody>
      </p:sp>
      <p:sp>
        <p:nvSpPr>
          <p:cNvPr id="4" name="Slide Number Placeholder 3">
            <a:extLst>
              <a:ext uri="{FF2B5EF4-FFF2-40B4-BE49-F238E27FC236}">
                <a16:creationId xmlns:a16="http://schemas.microsoft.com/office/drawing/2014/main" id="{AB3CEDE7-870E-B191-CC6A-CD3463260F50}"/>
              </a:ext>
            </a:extLst>
          </p:cNvPr>
          <p:cNvSpPr>
            <a:spLocks noGrp="1"/>
          </p:cNvSpPr>
          <p:nvPr>
            <p:ph type="sldNum" sz="quarter" idx="11"/>
          </p:nvPr>
        </p:nvSpPr>
        <p:spPr/>
        <p:txBody>
          <a:bodyPr/>
          <a:lstStyle/>
          <a:p>
            <a:fld id="{C4E1BBE1-044A-2F4F-B795-1B7344985375}" type="slidenum">
              <a:rPr lang="fr-FR" smtClean="0"/>
              <a:pPr/>
              <a:t>3</a:t>
            </a:fld>
            <a:endParaRPr lang="fr-FR"/>
          </a:p>
        </p:txBody>
      </p:sp>
    </p:spTree>
    <p:extLst>
      <p:ext uri="{BB962C8B-B14F-4D97-AF65-F5344CB8AC3E}">
        <p14:creationId xmlns:p14="http://schemas.microsoft.com/office/powerpoint/2010/main" val="115682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A7EE0-B779-1C58-CFA0-3F607934D2F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4942F6F-FC7F-6705-C3E6-836EB4C70680}"/>
              </a:ext>
            </a:extLst>
          </p:cNvPr>
          <p:cNvSpPr>
            <a:spLocks noGrp="1"/>
          </p:cNvSpPr>
          <p:nvPr>
            <p:ph type="title"/>
          </p:nvPr>
        </p:nvSpPr>
        <p:spPr/>
        <p:txBody>
          <a:bodyPr/>
          <a:lstStyle/>
          <a:p>
            <a:r>
              <a:rPr lang="en-US"/>
              <a:t>The EUROPEAN UNION</a:t>
            </a:r>
          </a:p>
        </p:txBody>
      </p:sp>
      <p:sp>
        <p:nvSpPr>
          <p:cNvPr id="4" name="Text Placeholder 3">
            <a:extLst>
              <a:ext uri="{FF2B5EF4-FFF2-40B4-BE49-F238E27FC236}">
                <a16:creationId xmlns:a16="http://schemas.microsoft.com/office/drawing/2014/main" id="{88002805-C8E0-3626-6315-A39E19665B13}"/>
              </a:ext>
            </a:extLst>
          </p:cNvPr>
          <p:cNvSpPr>
            <a:spLocks noGrp="1"/>
          </p:cNvSpPr>
          <p:nvPr>
            <p:ph type="body" sz="quarter" idx="14"/>
          </p:nvPr>
        </p:nvSpPr>
        <p:spPr>
          <a:xfrm>
            <a:off x="541267" y="1220914"/>
            <a:ext cx="7688333" cy="4794954"/>
          </a:xfrm>
        </p:spPr>
        <p:txBody>
          <a:bodyPr/>
          <a:lstStyle/>
          <a:p>
            <a:r>
              <a:rPr lang="en-US" b="1"/>
              <a:t>European Union at a glance</a:t>
            </a:r>
          </a:p>
          <a:p>
            <a:pPr marL="171450" indent="-171450">
              <a:buFont typeface="Arial" panose="020B0604020202020204" pitchFamily="34" charset="0"/>
              <a:buChar char="•"/>
            </a:pPr>
            <a:r>
              <a:rPr lang="en-US"/>
              <a:t>The European Union brings together 27 countries in a political and economic project that began in 1951 as the Coal and Steel Community and gradually expanded through new treaties, institutions, and members.</a:t>
            </a:r>
          </a:p>
          <a:p>
            <a:pPr marL="171450" indent="-171450">
              <a:buFont typeface="Arial" panose="020B0604020202020204" pitchFamily="34" charset="0"/>
              <a:buChar char="•"/>
            </a:pPr>
            <a:r>
              <a:rPr lang="en-US"/>
              <a:t>Built on the idea that economic cooperation could secure peace and rebuild post-war Europe, the Union evolved into a broad supranational structure with shared policies and common decision-making.</a:t>
            </a:r>
          </a:p>
          <a:p>
            <a:r>
              <a:rPr lang="en-US" b="1"/>
              <a:t>What the EU represents today</a:t>
            </a:r>
          </a:p>
          <a:p>
            <a:pPr marL="171450" indent="-171450">
              <a:buFont typeface="Arial" panose="020B0604020202020204" pitchFamily="34" charset="0"/>
              <a:buChar char="•"/>
            </a:pPr>
            <a:r>
              <a:rPr lang="en-US"/>
              <a:t>Today, the EU stands as a major global economic actor with growing political and security relevance, supported by a single market enabled through the Customs Union, the Schengen Area, and the Euro.</a:t>
            </a:r>
          </a:p>
          <a:p>
            <a:r>
              <a:rPr lang="en-US" b="1"/>
              <a:t>Current context</a:t>
            </a:r>
          </a:p>
          <a:p>
            <a:pPr marL="171450" indent="-171450">
              <a:buFont typeface="Arial" panose="020B0604020202020204" pitchFamily="34" charset="0"/>
              <a:buChar char="•"/>
            </a:pPr>
            <a:r>
              <a:rPr lang="en-US"/>
              <a:t>The EU continues aim to manage major geopolitical and economic challenges, including the aftermath of Brexit, tense relations with Russia, and increasingly complex trade dynamics with the United States and China.</a:t>
            </a:r>
          </a:p>
          <a:p>
            <a:pPr marL="171450" indent="-171450">
              <a:buFont typeface="Arial" panose="020B0604020202020204" pitchFamily="34" charset="0"/>
              <a:buChar char="•"/>
            </a:pPr>
            <a:r>
              <a:rPr lang="en-US"/>
              <a:t>After Croatia’s accession in 2011, enlargement slowed, but the current geopolitical landscape has revived interest in membership, with Moldova, Ukraine, and Georgia emerging as prominent candidates.</a:t>
            </a:r>
          </a:p>
          <a:p>
            <a:r>
              <a:rPr lang="en-US" b="1"/>
              <a:t>Importance</a:t>
            </a:r>
          </a:p>
          <a:p>
            <a:pPr marL="171450" indent="-171450">
              <a:buFont typeface="Arial" panose="020B0604020202020204" pitchFamily="34" charset="0"/>
              <a:buChar char="•"/>
            </a:pPr>
            <a:r>
              <a:rPr lang="en-US"/>
              <a:t>EU-level decisions remain highly influential, as roughly half of the legislation in member states stems directly from policies adopted at EU level.</a:t>
            </a:r>
          </a:p>
          <a:p>
            <a:pPr marL="171450" indent="-171450">
              <a:buFont typeface="Arial" panose="020B0604020202020204" pitchFamily="34" charset="0"/>
              <a:buChar char="•"/>
            </a:pPr>
            <a:r>
              <a:rPr lang="en-US"/>
              <a:t>The EU plays a central role in shaping the chemicals industry, as its legislation directly determines how substances can be produced, marketed, and used; frameworks such as REACH and CLP create </a:t>
            </a:r>
            <a:r>
              <a:rPr lang="en-US" err="1"/>
              <a:t>harmonised</a:t>
            </a:r>
            <a:r>
              <a:rPr lang="en-US"/>
              <a:t> rules on registration, </a:t>
            </a:r>
            <a:r>
              <a:rPr lang="en-US" err="1"/>
              <a:t>authorisation</a:t>
            </a:r>
            <a:r>
              <a:rPr lang="en-US"/>
              <a:t>, classification, and labelling, giving the EU significant influence over both market access and industrial practices across Europe.</a:t>
            </a:r>
          </a:p>
        </p:txBody>
      </p:sp>
      <p:sp>
        <p:nvSpPr>
          <p:cNvPr id="5" name="Text Placeholder 4">
            <a:extLst>
              <a:ext uri="{FF2B5EF4-FFF2-40B4-BE49-F238E27FC236}">
                <a16:creationId xmlns:a16="http://schemas.microsoft.com/office/drawing/2014/main" id="{8B6F39A1-719E-D7F5-00C1-B91F1C34C454}"/>
              </a:ext>
            </a:extLst>
          </p:cNvPr>
          <p:cNvSpPr>
            <a:spLocks noGrp="1"/>
          </p:cNvSpPr>
          <p:nvPr>
            <p:ph type="body" idx="25"/>
          </p:nvPr>
        </p:nvSpPr>
        <p:spPr/>
        <p:txBody>
          <a:bodyPr/>
          <a:lstStyle/>
          <a:p>
            <a:r>
              <a:rPr lang="en-US"/>
              <a:t>OVERVIEW</a:t>
            </a:r>
          </a:p>
        </p:txBody>
      </p:sp>
      <p:sp>
        <p:nvSpPr>
          <p:cNvPr id="6" name="Date Placeholder 5">
            <a:extLst>
              <a:ext uri="{FF2B5EF4-FFF2-40B4-BE49-F238E27FC236}">
                <a16:creationId xmlns:a16="http://schemas.microsoft.com/office/drawing/2014/main" id="{53983B38-976A-6F33-6575-ADE144A36144}"/>
              </a:ext>
            </a:extLst>
          </p:cNvPr>
          <p:cNvSpPr>
            <a:spLocks noGrp="1"/>
          </p:cNvSpPr>
          <p:nvPr>
            <p:ph type="dt" sz="half" idx="2"/>
          </p:nvPr>
        </p:nvSpPr>
        <p:spPr/>
        <p:txBody>
          <a:bodyPr/>
          <a:lstStyle/>
          <a:p>
            <a:fld id="{48B5B1EB-E220-4819-B7AB-DA2C1D367500}" type="datetime6">
              <a:rPr lang="en-GB" smtClean="0"/>
              <a:t>January 26</a:t>
            </a:fld>
            <a:endParaRPr lang="fr-FR"/>
          </a:p>
        </p:txBody>
      </p:sp>
      <p:sp>
        <p:nvSpPr>
          <p:cNvPr id="7" name="Slide Number Placeholder 6">
            <a:extLst>
              <a:ext uri="{FF2B5EF4-FFF2-40B4-BE49-F238E27FC236}">
                <a16:creationId xmlns:a16="http://schemas.microsoft.com/office/drawing/2014/main" id="{4863EA72-5DCC-7E50-31D2-974CDE37D0FA}"/>
              </a:ext>
            </a:extLst>
          </p:cNvPr>
          <p:cNvSpPr>
            <a:spLocks noGrp="1"/>
          </p:cNvSpPr>
          <p:nvPr>
            <p:ph type="sldNum" sz="quarter" idx="4"/>
          </p:nvPr>
        </p:nvSpPr>
        <p:spPr/>
        <p:txBody>
          <a:bodyPr/>
          <a:lstStyle/>
          <a:p>
            <a:fld id="{C4E1BBE1-044A-2F4F-B795-1B7344985375}" type="slidenum">
              <a:rPr lang="fr-FR" smtClean="0"/>
              <a:pPr/>
              <a:t>4</a:t>
            </a:fld>
            <a:endParaRPr lang="fr-FR"/>
          </a:p>
        </p:txBody>
      </p:sp>
      <p:pic>
        <p:nvPicPr>
          <p:cNvPr id="16" name="Picture Placeholder 15" descr="A group of men sitting at a table&#10;&#10;AI-generated content may be incorrect.">
            <a:extLst>
              <a:ext uri="{FF2B5EF4-FFF2-40B4-BE49-F238E27FC236}">
                <a16:creationId xmlns:a16="http://schemas.microsoft.com/office/drawing/2014/main" id="{A3ABBB0F-FBDA-3E80-4031-E3CCC29BF76A}"/>
              </a:ext>
            </a:extLst>
          </p:cNvPr>
          <p:cNvPicPr>
            <a:picLocks noGrp="1" noChangeAspect="1"/>
          </p:cNvPicPr>
          <p:nvPr>
            <p:ph type="pic" sz="quarter" idx="13"/>
          </p:nvPr>
        </p:nvPicPr>
        <p:blipFill>
          <a:blip r:embed="rId2"/>
          <a:srcRect l="53113" r="9567"/>
          <a:stretch>
            <a:fillRect/>
          </a:stretch>
        </p:blipFill>
        <p:spPr>
          <a:xfrm>
            <a:off x="8788400" y="0"/>
            <a:ext cx="3403600" cy="6858000"/>
          </a:xfrm>
        </p:spPr>
      </p:pic>
    </p:spTree>
    <p:extLst>
      <p:ext uri="{BB962C8B-B14F-4D97-AF65-F5344CB8AC3E}">
        <p14:creationId xmlns:p14="http://schemas.microsoft.com/office/powerpoint/2010/main" val="1047265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A0A155-A038-D2C2-839E-91ADEB11B47C}"/>
              </a:ext>
            </a:extLst>
          </p:cNvPr>
          <p:cNvSpPr>
            <a:spLocks noGrp="1"/>
          </p:cNvSpPr>
          <p:nvPr>
            <p:ph type="sldNum" sz="quarter" idx="4"/>
          </p:nvPr>
        </p:nvSpPr>
        <p:spPr/>
        <p:txBody>
          <a:bodyPr/>
          <a:lstStyle/>
          <a:p>
            <a:fld id="{C4E1BBE1-044A-2F4F-B795-1B7344985375}" type="slidenum">
              <a:rPr lang="fr-FR" smtClean="0"/>
              <a:pPr/>
              <a:t>5</a:t>
            </a:fld>
            <a:endParaRPr lang="fr-FR"/>
          </a:p>
        </p:txBody>
      </p:sp>
      <p:sp>
        <p:nvSpPr>
          <p:cNvPr id="4" name="Text Placeholder 3">
            <a:extLst>
              <a:ext uri="{FF2B5EF4-FFF2-40B4-BE49-F238E27FC236}">
                <a16:creationId xmlns:a16="http://schemas.microsoft.com/office/drawing/2014/main" id="{C9E2BF66-0E0C-17C9-C4E7-EA70D8156088}"/>
              </a:ext>
            </a:extLst>
          </p:cNvPr>
          <p:cNvSpPr>
            <a:spLocks noGrp="1"/>
          </p:cNvSpPr>
          <p:nvPr>
            <p:ph type="body" sz="quarter" idx="15"/>
          </p:nvPr>
        </p:nvSpPr>
        <p:spPr>
          <a:xfrm>
            <a:off x="4456729" y="1361582"/>
            <a:ext cx="6756216" cy="1296000"/>
          </a:xfrm>
        </p:spPr>
        <p:txBody>
          <a:bodyPr/>
          <a:lstStyle/>
          <a:p>
            <a:r>
              <a:rPr lang="en-US">
                <a:solidFill>
                  <a:schemeClr val="accent1"/>
                </a:solidFill>
              </a:rPr>
              <a:t>The </a:t>
            </a:r>
            <a:r>
              <a:rPr lang="en-US" b="1">
                <a:solidFill>
                  <a:schemeClr val="accent1"/>
                </a:solidFill>
              </a:rPr>
              <a:t>European Commission </a:t>
            </a:r>
            <a:r>
              <a:rPr lang="en-US">
                <a:solidFill>
                  <a:schemeClr val="accent1"/>
                </a:solidFill>
              </a:rPr>
              <a:t>is the EU’s main </a:t>
            </a:r>
            <a:r>
              <a:rPr lang="en-US" b="1">
                <a:solidFill>
                  <a:schemeClr val="accent1"/>
                </a:solidFill>
              </a:rPr>
              <a:t>executive body</a:t>
            </a:r>
            <a:r>
              <a:rPr lang="en-US">
                <a:solidFill>
                  <a:schemeClr val="accent1"/>
                </a:solidFill>
              </a:rPr>
              <a:t>. It proposes legislation, upholds EU treaties and ensures Member States apply EU law and policies. The European Commission manages the EU's budget and negotiates international agreements on behalf of the EU.</a:t>
            </a:r>
          </a:p>
          <a:p>
            <a:r>
              <a:rPr lang="en-US">
                <a:solidFill>
                  <a:schemeClr val="accent1"/>
                </a:solidFill>
              </a:rPr>
              <a:t>It is composed by a </a:t>
            </a:r>
            <a:r>
              <a:rPr lang="en-US" b="1">
                <a:solidFill>
                  <a:schemeClr val="accent1"/>
                </a:solidFill>
              </a:rPr>
              <a:t>College of Commissioners</a:t>
            </a:r>
            <a:r>
              <a:rPr lang="en-US">
                <a:solidFill>
                  <a:schemeClr val="accent1"/>
                </a:solidFill>
              </a:rPr>
              <a:t>, each of them representing one EU member state, and in charge of a portfolio (e.g. energy, </a:t>
            </a:r>
            <a:r>
              <a:rPr lang="en-US" err="1">
                <a:solidFill>
                  <a:schemeClr val="accent1"/>
                </a:solidFill>
              </a:rPr>
              <a:t>defence</a:t>
            </a:r>
            <a:r>
              <a:rPr lang="en-US">
                <a:solidFill>
                  <a:schemeClr val="accent1"/>
                </a:solidFill>
              </a:rPr>
              <a:t>, tech, health).</a:t>
            </a:r>
          </a:p>
          <a:p>
            <a:r>
              <a:rPr lang="en-US">
                <a:solidFill>
                  <a:schemeClr val="accent1"/>
                </a:solidFill>
              </a:rPr>
              <a:t>The current </a:t>
            </a:r>
            <a:r>
              <a:rPr lang="en-US" b="1">
                <a:solidFill>
                  <a:schemeClr val="accent1"/>
                </a:solidFill>
              </a:rPr>
              <a:t>President</a:t>
            </a:r>
            <a:r>
              <a:rPr lang="en-US">
                <a:solidFill>
                  <a:schemeClr val="accent1"/>
                </a:solidFill>
              </a:rPr>
              <a:t> of the European Commission is </a:t>
            </a:r>
            <a:r>
              <a:rPr lang="en-US" b="1">
                <a:solidFill>
                  <a:schemeClr val="accent1"/>
                </a:solidFill>
              </a:rPr>
              <a:t>Ursula von der Leyen</a:t>
            </a:r>
            <a:r>
              <a:rPr lang="en-US">
                <a:solidFill>
                  <a:schemeClr val="accent1"/>
                </a:solidFill>
              </a:rPr>
              <a:t>, whose mandate will finish in 2029.</a:t>
            </a:r>
          </a:p>
        </p:txBody>
      </p:sp>
      <p:sp>
        <p:nvSpPr>
          <p:cNvPr id="5" name="Title 4">
            <a:extLst>
              <a:ext uri="{FF2B5EF4-FFF2-40B4-BE49-F238E27FC236}">
                <a16:creationId xmlns:a16="http://schemas.microsoft.com/office/drawing/2014/main" id="{C1968F8A-E4BE-C923-6A63-5222C59835A4}"/>
              </a:ext>
            </a:extLst>
          </p:cNvPr>
          <p:cNvSpPr>
            <a:spLocks noGrp="1"/>
          </p:cNvSpPr>
          <p:nvPr>
            <p:ph type="title"/>
          </p:nvPr>
        </p:nvSpPr>
        <p:spPr/>
        <p:txBody>
          <a:bodyPr/>
          <a:lstStyle/>
          <a:p>
            <a:r>
              <a:rPr lang="en-US">
                <a:solidFill>
                  <a:schemeClr val="accent1"/>
                </a:solidFill>
              </a:rPr>
              <a:t>The </a:t>
            </a:r>
            <a:r>
              <a:rPr lang="en-US" err="1">
                <a:solidFill>
                  <a:schemeClr val="accent1"/>
                </a:solidFill>
              </a:rPr>
              <a:t>eu</a:t>
            </a:r>
            <a:r>
              <a:rPr lang="en-US">
                <a:solidFill>
                  <a:schemeClr val="accent1"/>
                </a:solidFill>
              </a:rPr>
              <a:t> institutions</a:t>
            </a:r>
          </a:p>
        </p:txBody>
      </p:sp>
      <p:sp>
        <p:nvSpPr>
          <p:cNvPr id="6" name="Text Placeholder 5">
            <a:extLst>
              <a:ext uri="{FF2B5EF4-FFF2-40B4-BE49-F238E27FC236}">
                <a16:creationId xmlns:a16="http://schemas.microsoft.com/office/drawing/2014/main" id="{C8796AAE-21AE-E467-BB05-FF5A931FCEB1}"/>
              </a:ext>
            </a:extLst>
          </p:cNvPr>
          <p:cNvSpPr>
            <a:spLocks noGrp="1"/>
          </p:cNvSpPr>
          <p:nvPr>
            <p:ph type="body" idx="25"/>
          </p:nvPr>
        </p:nvSpPr>
        <p:spPr/>
        <p:txBody>
          <a:bodyPr/>
          <a:lstStyle/>
          <a:p>
            <a:r>
              <a:rPr lang="en-US"/>
              <a:t>OVERVIEW</a:t>
            </a:r>
          </a:p>
        </p:txBody>
      </p:sp>
      <p:sp>
        <p:nvSpPr>
          <p:cNvPr id="7" name="Text Placeholder 6">
            <a:extLst>
              <a:ext uri="{FF2B5EF4-FFF2-40B4-BE49-F238E27FC236}">
                <a16:creationId xmlns:a16="http://schemas.microsoft.com/office/drawing/2014/main" id="{BAA64ED5-496B-CB1F-E0B6-E0E06C02ADFD}"/>
              </a:ext>
            </a:extLst>
          </p:cNvPr>
          <p:cNvSpPr>
            <a:spLocks noGrp="1"/>
          </p:cNvSpPr>
          <p:nvPr>
            <p:ph type="body" sz="quarter" idx="12"/>
          </p:nvPr>
        </p:nvSpPr>
        <p:spPr/>
        <p:txBody>
          <a:bodyPr/>
          <a:lstStyle/>
          <a:p>
            <a:r>
              <a:rPr lang="en-US" sz="1600">
                <a:solidFill>
                  <a:schemeClr val="accent1"/>
                </a:solidFill>
              </a:rPr>
              <a:t>The European Commission</a:t>
            </a:r>
          </a:p>
        </p:txBody>
      </p:sp>
      <p:sp>
        <p:nvSpPr>
          <p:cNvPr id="9" name="Text Placeholder 8">
            <a:extLst>
              <a:ext uri="{FF2B5EF4-FFF2-40B4-BE49-F238E27FC236}">
                <a16:creationId xmlns:a16="http://schemas.microsoft.com/office/drawing/2014/main" id="{A67CD3BC-8977-F28A-74B2-C9CBB4A54096}"/>
              </a:ext>
            </a:extLst>
          </p:cNvPr>
          <p:cNvSpPr>
            <a:spLocks noGrp="1"/>
          </p:cNvSpPr>
          <p:nvPr>
            <p:ph type="body" sz="quarter" idx="27"/>
          </p:nvPr>
        </p:nvSpPr>
        <p:spPr>
          <a:xfrm>
            <a:off x="4456729" y="2900450"/>
            <a:ext cx="6756216" cy="1671550"/>
          </a:xfrm>
        </p:spPr>
        <p:txBody>
          <a:bodyPr/>
          <a:lstStyle/>
          <a:p>
            <a:r>
              <a:rPr lang="en-US">
                <a:solidFill>
                  <a:schemeClr val="accent1"/>
                </a:solidFill>
              </a:rPr>
              <a:t>The </a:t>
            </a:r>
            <a:r>
              <a:rPr lang="en-US" b="1">
                <a:solidFill>
                  <a:schemeClr val="accent1"/>
                </a:solidFill>
              </a:rPr>
              <a:t>European Parliament </a:t>
            </a:r>
            <a:r>
              <a:rPr lang="en-US">
                <a:solidFill>
                  <a:schemeClr val="accent1"/>
                </a:solidFill>
              </a:rPr>
              <a:t>is one of the two European </a:t>
            </a:r>
            <a:r>
              <a:rPr lang="en-US" b="1">
                <a:solidFill>
                  <a:schemeClr val="accent1"/>
                </a:solidFill>
              </a:rPr>
              <a:t>co-legislators</a:t>
            </a:r>
            <a:r>
              <a:rPr lang="en-US">
                <a:solidFill>
                  <a:schemeClr val="accent1"/>
                </a:solidFill>
              </a:rPr>
              <a:t>, with the power to adopt and amend legislative proposals coming form the European Commission.</a:t>
            </a:r>
          </a:p>
          <a:p>
            <a:r>
              <a:rPr lang="en-US">
                <a:solidFill>
                  <a:schemeClr val="accent1"/>
                </a:solidFill>
              </a:rPr>
              <a:t>The </a:t>
            </a:r>
            <a:r>
              <a:rPr lang="en-US" b="1">
                <a:solidFill>
                  <a:schemeClr val="accent1"/>
                </a:solidFill>
              </a:rPr>
              <a:t>Members of the European Parliament </a:t>
            </a:r>
            <a:r>
              <a:rPr lang="en-US">
                <a:solidFill>
                  <a:schemeClr val="accent1"/>
                </a:solidFill>
              </a:rPr>
              <a:t>(MEPs) are directly elected by voters in all Member States to represent people’s interests with regard to EU law-making and to make sure other EU institutions are working democratically.</a:t>
            </a:r>
          </a:p>
          <a:p>
            <a:r>
              <a:rPr lang="en-US">
                <a:solidFill>
                  <a:schemeClr val="accent1"/>
                </a:solidFill>
              </a:rPr>
              <a:t>It counts with </a:t>
            </a:r>
            <a:r>
              <a:rPr lang="en-US" b="1">
                <a:solidFill>
                  <a:schemeClr val="accent1"/>
                </a:solidFill>
              </a:rPr>
              <a:t>720 MEPs </a:t>
            </a:r>
            <a:r>
              <a:rPr lang="en-US">
                <a:solidFill>
                  <a:schemeClr val="accent1"/>
                </a:solidFill>
              </a:rPr>
              <a:t>seated in 8 political groups. Their work is divided in thematic Committees and Delegations, which are in charge of the relations with non-EU countries.</a:t>
            </a:r>
          </a:p>
          <a:p>
            <a:r>
              <a:rPr lang="en-US">
                <a:solidFill>
                  <a:schemeClr val="accent1"/>
                </a:solidFill>
              </a:rPr>
              <a:t>The current </a:t>
            </a:r>
            <a:r>
              <a:rPr lang="en-US" b="1">
                <a:solidFill>
                  <a:schemeClr val="accent1"/>
                </a:solidFill>
              </a:rPr>
              <a:t>President</a:t>
            </a:r>
            <a:r>
              <a:rPr lang="en-US">
                <a:solidFill>
                  <a:schemeClr val="accent1"/>
                </a:solidFill>
              </a:rPr>
              <a:t> of the European Parliament is </a:t>
            </a:r>
            <a:r>
              <a:rPr lang="en-US" b="1">
                <a:solidFill>
                  <a:schemeClr val="accent1"/>
                </a:solidFill>
              </a:rPr>
              <a:t>Roberta Metsola</a:t>
            </a:r>
            <a:r>
              <a:rPr lang="en-US">
                <a:solidFill>
                  <a:schemeClr val="accent1"/>
                </a:solidFill>
              </a:rPr>
              <a:t>, whose mandate will finish in 2027.</a:t>
            </a:r>
          </a:p>
        </p:txBody>
      </p:sp>
      <p:sp>
        <p:nvSpPr>
          <p:cNvPr id="10" name="Text Placeholder 9">
            <a:extLst>
              <a:ext uri="{FF2B5EF4-FFF2-40B4-BE49-F238E27FC236}">
                <a16:creationId xmlns:a16="http://schemas.microsoft.com/office/drawing/2014/main" id="{0E774A5C-C5C0-BF8E-EC6A-D02106598EF4}"/>
              </a:ext>
            </a:extLst>
          </p:cNvPr>
          <p:cNvSpPr>
            <a:spLocks noGrp="1"/>
          </p:cNvSpPr>
          <p:nvPr>
            <p:ph type="body" sz="quarter" idx="28"/>
          </p:nvPr>
        </p:nvSpPr>
        <p:spPr/>
        <p:txBody>
          <a:bodyPr/>
          <a:lstStyle/>
          <a:p>
            <a:r>
              <a:rPr lang="en-US" sz="1600">
                <a:solidFill>
                  <a:schemeClr val="accent1"/>
                </a:solidFill>
              </a:rPr>
              <a:t>The European Parliament</a:t>
            </a:r>
          </a:p>
        </p:txBody>
      </p:sp>
      <p:sp>
        <p:nvSpPr>
          <p:cNvPr id="12" name="Text Placeholder 11">
            <a:extLst>
              <a:ext uri="{FF2B5EF4-FFF2-40B4-BE49-F238E27FC236}">
                <a16:creationId xmlns:a16="http://schemas.microsoft.com/office/drawing/2014/main" id="{8E1085AE-1FAF-69BF-DEF5-5345C1990FC5}"/>
              </a:ext>
            </a:extLst>
          </p:cNvPr>
          <p:cNvSpPr>
            <a:spLocks noGrp="1"/>
          </p:cNvSpPr>
          <p:nvPr>
            <p:ph type="body" sz="quarter" idx="30"/>
          </p:nvPr>
        </p:nvSpPr>
        <p:spPr>
          <a:xfrm>
            <a:off x="4456729" y="4719868"/>
            <a:ext cx="6756216" cy="1296000"/>
          </a:xfrm>
        </p:spPr>
        <p:txBody>
          <a:bodyPr/>
          <a:lstStyle/>
          <a:p>
            <a:r>
              <a:rPr lang="en-US">
                <a:solidFill>
                  <a:schemeClr val="accent1"/>
                </a:solidFill>
              </a:rPr>
              <a:t>The </a:t>
            </a:r>
            <a:r>
              <a:rPr lang="en-US" b="1">
                <a:solidFill>
                  <a:schemeClr val="accent1"/>
                </a:solidFill>
              </a:rPr>
              <a:t>European Council </a:t>
            </a:r>
            <a:r>
              <a:rPr lang="en-US">
                <a:solidFill>
                  <a:schemeClr val="accent1"/>
                </a:solidFill>
              </a:rPr>
              <a:t>is the EU institution that defines the </a:t>
            </a:r>
            <a:r>
              <a:rPr lang="en-US" b="1">
                <a:solidFill>
                  <a:schemeClr val="accent1"/>
                </a:solidFill>
              </a:rPr>
              <a:t>general political direction </a:t>
            </a:r>
            <a:r>
              <a:rPr lang="en-US">
                <a:solidFill>
                  <a:schemeClr val="accent1"/>
                </a:solidFill>
              </a:rPr>
              <a:t>and priorities of the European Union. It does not negotiate or adopt EU laws.</a:t>
            </a:r>
          </a:p>
          <a:p>
            <a:r>
              <a:rPr lang="en-US">
                <a:solidFill>
                  <a:schemeClr val="accent1"/>
                </a:solidFill>
              </a:rPr>
              <a:t>The members of the European Council are the </a:t>
            </a:r>
            <a:r>
              <a:rPr lang="en-US" b="1">
                <a:solidFill>
                  <a:schemeClr val="accent1"/>
                </a:solidFill>
              </a:rPr>
              <a:t>heads of state or government </a:t>
            </a:r>
            <a:r>
              <a:rPr lang="en-US">
                <a:solidFill>
                  <a:schemeClr val="accent1"/>
                </a:solidFill>
              </a:rPr>
              <a:t>of the 27 EU member states, the European Council President and the President of the European Commission.</a:t>
            </a:r>
          </a:p>
          <a:p>
            <a:r>
              <a:rPr lang="en-US">
                <a:solidFill>
                  <a:schemeClr val="accent1"/>
                </a:solidFill>
              </a:rPr>
              <a:t>The current </a:t>
            </a:r>
            <a:r>
              <a:rPr lang="en-US" b="1">
                <a:solidFill>
                  <a:schemeClr val="accent1"/>
                </a:solidFill>
              </a:rPr>
              <a:t>President</a:t>
            </a:r>
            <a:r>
              <a:rPr lang="en-US">
                <a:solidFill>
                  <a:schemeClr val="accent1"/>
                </a:solidFill>
              </a:rPr>
              <a:t> of the European Council is </a:t>
            </a:r>
            <a:r>
              <a:rPr lang="en-US" b="1">
                <a:solidFill>
                  <a:schemeClr val="accent1"/>
                </a:solidFill>
              </a:rPr>
              <a:t>António Costa</a:t>
            </a:r>
            <a:r>
              <a:rPr lang="en-US">
                <a:solidFill>
                  <a:schemeClr val="accent1"/>
                </a:solidFill>
              </a:rPr>
              <a:t>, whose mandate will finish in 2027.</a:t>
            </a:r>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13" name="Text Placeholder 12">
            <a:extLst>
              <a:ext uri="{FF2B5EF4-FFF2-40B4-BE49-F238E27FC236}">
                <a16:creationId xmlns:a16="http://schemas.microsoft.com/office/drawing/2014/main" id="{17EA6CE0-3234-B2AB-06EE-669E8C79AA95}"/>
              </a:ext>
            </a:extLst>
          </p:cNvPr>
          <p:cNvSpPr>
            <a:spLocks noGrp="1"/>
          </p:cNvSpPr>
          <p:nvPr>
            <p:ph type="body" sz="quarter" idx="31"/>
          </p:nvPr>
        </p:nvSpPr>
        <p:spPr/>
        <p:txBody>
          <a:bodyPr/>
          <a:lstStyle/>
          <a:p>
            <a:r>
              <a:rPr lang="en-US" sz="1600">
                <a:solidFill>
                  <a:schemeClr val="accent1"/>
                </a:solidFill>
              </a:rPr>
              <a:t>The European Council</a:t>
            </a:r>
          </a:p>
        </p:txBody>
      </p:sp>
      <p:pic>
        <p:nvPicPr>
          <p:cNvPr id="21" name="Picture 6" descr="Image result for european council logo">
            <a:extLst>
              <a:ext uri="{FF2B5EF4-FFF2-40B4-BE49-F238E27FC236}">
                <a16:creationId xmlns:a16="http://schemas.microsoft.com/office/drawing/2014/main" id="{95B9C75B-A241-33D0-09D5-11B7E3E078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2820"/>
          <a:stretch>
            <a:fillRect/>
          </a:stretch>
        </p:blipFill>
        <p:spPr bwMode="auto">
          <a:xfrm>
            <a:off x="669557" y="4464522"/>
            <a:ext cx="1296000" cy="124559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A close up of a logo&#10;&#10;Description automatically generated">
            <a:extLst>
              <a:ext uri="{FF2B5EF4-FFF2-40B4-BE49-F238E27FC236}">
                <a16:creationId xmlns:a16="http://schemas.microsoft.com/office/drawing/2014/main" id="{CCD4A689-37E0-7D79-01D5-C437DD2512AD}"/>
              </a:ext>
            </a:extLst>
          </p:cNvPr>
          <p:cNvPicPr>
            <a:picLocks noChangeAspect="1"/>
          </p:cNvPicPr>
          <p:nvPr/>
        </p:nvPicPr>
        <p:blipFill>
          <a:blip r:embed="rId3"/>
          <a:srcRect b="31062"/>
          <a:stretch>
            <a:fillRect/>
          </a:stretch>
        </p:blipFill>
        <p:spPr>
          <a:xfrm>
            <a:off x="382544" y="2913897"/>
            <a:ext cx="1870026" cy="1023275"/>
          </a:xfrm>
          <a:prstGeom prst="rect">
            <a:avLst/>
          </a:prstGeom>
        </p:spPr>
      </p:pic>
      <p:pic>
        <p:nvPicPr>
          <p:cNvPr id="24" name="Picture 23" descr="Image result for european commission">
            <a:extLst>
              <a:ext uri="{FF2B5EF4-FFF2-40B4-BE49-F238E27FC236}">
                <a16:creationId xmlns:a16="http://schemas.microsoft.com/office/drawing/2014/main" id="{8576DF82-AD29-F653-2E58-49359948D87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5321"/>
          <a:stretch>
            <a:fillRect/>
          </a:stretch>
        </p:blipFill>
        <p:spPr bwMode="auto">
          <a:xfrm>
            <a:off x="615318" y="1305699"/>
            <a:ext cx="1730550" cy="896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94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95EAAB1-1666-DA2A-2F8A-1B7D0A05C01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24F1E7-A72B-95D8-9EA3-6BB9446CE1E3}"/>
              </a:ext>
            </a:extLst>
          </p:cNvPr>
          <p:cNvSpPr>
            <a:spLocks noGrp="1"/>
          </p:cNvSpPr>
          <p:nvPr>
            <p:ph type="sldNum" sz="quarter" idx="4"/>
          </p:nvPr>
        </p:nvSpPr>
        <p:spPr/>
        <p:txBody>
          <a:bodyPr/>
          <a:lstStyle/>
          <a:p>
            <a:fld id="{C4E1BBE1-044A-2F4F-B795-1B7344985375}" type="slidenum">
              <a:rPr lang="fr-FR" smtClean="0"/>
              <a:pPr/>
              <a:t>6</a:t>
            </a:fld>
            <a:endParaRPr lang="fr-FR"/>
          </a:p>
        </p:txBody>
      </p:sp>
      <p:sp>
        <p:nvSpPr>
          <p:cNvPr id="4" name="Text Placeholder 3">
            <a:extLst>
              <a:ext uri="{FF2B5EF4-FFF2-40B4-BE49-F238E27FC236}">
                <a16:creationId xmlns:a16="http://schemas.microsoft.com/office/drawing/2014/main" id="{210D6F29-07D9-7A06-07BF-91C69D4A27F9}"/>
              </a:ext>
            </a:extLst>
          </p:cNvPr>
          <p:cNvSpPr>
            <a:spLocks noGrp="1"/>
          </p:cNvSpPr>
          <p:nvPr>
            <p:ph type="body" sz="quarter" idx="15"/>
          </p:nvPr>
        </p:nvSpPr>
        <p:spPr>
          <a:xfrm>
            <a:off x="4456729" y="1361582"/>
            <a:ext cx="6774689" cy="1538868"/>
          </a:xfrm>
        </p:spPr>
        <p:txBody>
          <a:bodyPr/>
          <a:lstStyle/>
          <a:p>
            <a:r>
              <a:rPr lang="en-US" dirty="0">
                <a:solidFill>
                  <a:schemeClr val="accent1"/>
                </a:solidFill>
              </a:rPr>
              <a:t>The </a:t>
            </a:r>
            <a:r>
              <a:rPr lang="en-US" b="1" dirty="0">
                <a:solidFill>
                  <a:schemeClr val="accent1"/>
                </a:solidFill>
              </a:rPr>
              <a:t>Council of the European Union </a:t>
            </a:r>
            <a:r>
              <a:rPr lang="en-US" dirty="0">
                <a:solidFill>
                  <a:schemeClr val="accent1"/>
                </a:solidFill>
              </a:rPr>
              <a:t>(or simply Council) represents the member states' governments and is where national ministers from each EU country meet to negotiate and adopt EU laws. Together with the European Parliament, is the second </a:t>
            </a:r>
            <a:r>
              <a:rPr lang="en-US" b="1" dirty="0">
                <a:solidFill>
                  <a:schemeClr val="accent1"/>
                </a:solidFill>
              </a:rPr>
              <a:t>European co-legislator</a:t>
            </a:r>
            <a:r>
              <a:rPr lang="en-US" dirty="0">
                <a:solidFill>
                  <a:schemeClr val="accent1"/>
                </a:solidFill>
              </a:rPr>
              <a:t>.</a:t>
            </a:r>
          </a:p>
          <a:p>
            <a:r>
              <a:rPr lang="en-US" dirty="0">
                <a:solidFill>
                  <a:schemeClr val="accent1"/>
                </a:solidFill>
              </a:rPr>
              <a:t>They have a </a:t>
            </a:r>
            <a:r>
              <a:rPr lang="en-US" b="1" dirty="0">
                <a:solidFill>
                  <a:schemeClr val="accent1"/>
                </a:solidFill>
              </a:rPr>
              <a:t>Permanent Representation </a:t>
            </a:r>
            <a:r>
              <a:rPr lang="en-US" dirty="0">
                <a:solidFill>
                  <a:schemeClr val="accent1"/>
                </a:solidFill>
              </a:rPr>
              <a:t>in to the European Union, whose public servants represent the interests of their national governments in the recurrent thematic Working Parties and Committees.</a:t>
            </a:r>
          </a:p>
          <a:p>
            <a:r>
              <a:rPr lang="en-US" dirty="0">
                <a:solidFill>
                  <a:schemeClr val="accent1"/>
                </a:solidFill>
              </a:rPr>
              <a:t>The member states take it in turns to chair Council meetings for six months. </a:t>
            </a:r>
            <a:r>
              <a:rPr lang="en-US" b="1" dirty="0">
                <a:solidFill>
                  <a:schemeClr val="accent1"/>
                </a:solidFill>
              </a:rPr>
              <a:t>Cyprus</a:t>
            </a:r>
            <a:r>
              <a:rPr lang="en-US" dirty="0">
                <a:solidFill>
                  <a:schemeClr val="accent1"/>
                </a:solidFill>
              </a:rPr>
              <a:t> currently holds the </a:t>
            </a:r>
            <a:r>
              <a:rPr lang="en-US" b="1" dirty="0">
                <a:solidFill>
                  <a:schemeClr val="accent1"/>
                </a:solidFill>
              </a:rPr>
              <a:t>Council presidency </a:t>
            </a:r>
            <a:r>
              <a:rPr lang="en-US" dirty="0">
                <a:solidFill>
                  <a:schemeClr val="accent1"/>
                </a:solidFill>
              </a:rPr>
              <a:t>and will do so until 30 June 2026.</a:t>
            </a:r>
          </a:p>
          <a:p>
            <a:endParaRPr lang="en-US" dirty="0">
              <a:solidFill>
                <a:schemeClr val="accent1"/>
              </a:solidFill>
            </a:endParaRPr>
          </a:p>
          <a:p>
            <a:endParaRPr lang="en-US" dirty="0">
              <a:solidFill>
                <a:schemeClr val="accent1"/>
              </a:solidFill>
            </a:endParaRPr>
          </a:p>
          <a:p>
            <a:endParaRPr lang="en-US" dirty="0"/>
          </a:p>
        </p:txBody>
      </p:sp>
      <p:sp>
        <p:nvSpPr>
          <p:cNvPr id="5" name="Title 4">
            <a:extLst>
              <a:ext uri="{FF2B5EF4-FFF2-40B4-BE49-F238E27FC236}">
                <a16:creationId xmlns:a16="http://schemas.microsoft.com/office/drawing/2014/main" id="{1F0D956D-5609-7FDA-D575-9E8085D2FB5D}"/>
              </a:ext>
            </a:extLst>
          </p:cNvPr>
          <p:cNvSpPr>
            <a:spLocks noGrp="1"/>
          </p:cNvSpPr>
          <p:nvPr>
            <p:ph type="title"/>
          </p:nvPr>
        </p:nvSpPr>
        <p:spPr/>
        <p:txBody>
          <a:bodyPr/>
          <a:lstStyle/>
          <a:p>
            <a:r>
              <a:rPr lang="en-US">
                <a:solidFill>
                  <a:schemeClr val="accent1"/>
                </a:solidFill>
              </a:rPr>
              <a:t>The </a:t>
            </a:r>
            <a:r>
              <a:rPr lang="en-US" err="1">
                <a:solidFill>
                  <a:schemeClr val="accent1"/>
                </a:solidFill>
              </a:rPr>
              <a:t>eu</a:t>
            </a:r>
            <a:r>
              <a:rPr lang="en-US">
                <a:solidFill>
                  <a:schemeClr val="accent1"/>
                </a:solidFill>
              </a:rPr>
              <a:t> institutions</a:t>
            </a:r>
          </a:p>
        </p:txBody>
      </p:sp>
      <p:sp>
        <p:nvSpPr>
          <p:cNvPr id="6" name="Text Placeholder 5">
            <a:extLst>
              <a:ext uri="{FF2B5EF4-FFF2-40B4-BE49-F238E27FC236}">
                <a16:creationId xmlns:a16="http://schemas.microsoft.com/office/drawing/2014/main" id="{0C0E94EB-2F25-6236-2A07-B00145A7F02B}"/>
              </a:ext>
            </a:extLst>
          </p:cNvPr>
          <p:cNvSpPr>
            <a:spLocks noGrp="1"/>
          </p:cNvSpPr>
          <p:nvPr>
            <p:ph type="body" idx="25"/>
          </p:nvPr>
        </p:nvSpPr>
        <p:spPr/>
        <p:txBody>
          <a:bodyPr/>
          <a:lstStyle/>
          <a:p>
            <a:r>
              <a:rPr lang="en-US"/>
              <a:t>OVERVIEW</a:t>
            </a:r>
          </a:p>
        </p:txBody>
      </p:sp>
      <p:sp>
        <p:nvSpPr>
          <p:cNvPr id="7" name="Text Placeholder 6">
            <a:extLst>
              <a:ext uri="{FF2B5EF4-FFF2-40B4-BE49-F238E27FC236}">
                <a16:creationId xmlns:a16="http://schemas.microsoft.com/office/drawing/2014/main" id="{0173DD7C-B6DA-2182-0CE7-A64DE1427D1E}"/>
              </a:ext>
            </a:extLst>
          </p:cNvPr>
          <p:cNvSpPr>
            <a:spLocks noGrp="1"/>
          </p:cNvSpPr>
          <p:nvPr>
            <p:ph type="body" sz="quarter" idx="12"/>
          </p:nvPr>
        </p:nvSpPr>
        <p:spPr>
          <a:xfrm>
            <a:off x="2009532" y="2173413"/>
            <a:ext cx="1870026" cy="484169"/>
          </a:xfrm>
        </p:spPr>
        <p:txBody>
          <a:bodyPr/>
          <a:lstStyle/>
          <a:p>
            <a:r>
              <a:rPr lang="en-US" sz="1600">
                <a:solidFill>
                  <a:schemeClr val="accent1"/>
                </a:solidFill>
              </a:rPr>
              <a:t>The Council of the European Union</a:t>
            </a:r>
          </a:p>
        </p:txBody>
      </p:sp>
      <p:sp>
        <p:nvSpPr>
          <p:cNvPr id="9" name="Text Placeholder 8">
            <a:extLst>
              <a:ext uri="{FF2B5EF4-FFF2-40B4-BE49-F238E27FC236}">
                <a16:creationId xmlns:a16="http://schemas.microsoft.com/office/drawing/2014/main" id="{A3F38FEF-2279-A1B0-03F0-BD49549FD728}"/>
              </a:ext>
            </a:extLst>
          </p:cNvPr>
          <p:cNvSpPr>
            <a:spLocks noGrp="1"/>
          </p:cNvSpPr>
          <p:nvPr>
            <p:ph type="body" sz="quarter" idx="27"/>
          </p:nvPr>
        </p:nvSpPr>
        <p:spPr>
          <a:xfrm>
            <a:off x="4456729" y="3130207"/>
            <a:ext cx="6774689" cy="1538867"/>
          </a:xfrm>
        </p:spPr>
        <p:txBody>
          <a:bodyPr/>
          <a:lstStyle/>
          <a:p>
            <a:r>
              <a:rPr lang="en-US">
                <a:solidFill>
                  <a:schemeClr val="accent1"/>
                </a:solidFill>
              </a:rPr>
              <a:t>The </a:t>
            </a:r>
            <a:r>
              <a:rPr lang="en-US" b="1">
                <a:solidFill>
                  <a:schemeClr val="accent1"/>
                </a:solidFill>
              </a:rPr>
              <a:t>European Court of Justice</a:t>
            </a:r>
            <a:r>
              <a:rPr lang="en-US">
                <a:solidFill>
                  <a:schemeClr val="accent1"/>
                </a:solidFill>
              </a:rPr>
              <a:t> constitutes the </a:t>
            </a:r>
            <a:r>
              <a:rPr lang="en-US" b="1">
                <a:solidFill>
                  <a:schemeClr val="accent1"/>
                </a:solidFill>
              </a:rPr>
              <a:t>judicial authority of the European Union</a:t>
            </a:r>
            <a:r>
              <a:rPr lang="en-US">
                <a:solidFill>
                  <a:schemeClr val="accent1"/>
                </a:solidFill>
              </a:rPr>
              <a:t>, working in cooperation with the courts and tribunals of the Member States. </a:t>
            </a:r>
            <a:r>
              <a:rPr lang="en-US" dirty="0">
                <a:solidFill>
                  <a:schemeClr val="accent1"/>
                </a:solidFill>
              </a:rPr>
              <a:t>Its mission has been to ensure that "the law is observed" "in the interpretation and application" of the Treaties.</a:t>
            </a:r>
          </a:p>
          <a:p>
            <a:r>
              <a:rPr lang="en-US" dirty="0">
                <a:solidFill>
                  <a:schemeClr val="accent1"/>
                </a:solidFill>
              </a:rPr>
              <a:t>It reviews the legality of the acts of the institutions of the European Union, ensures that the Member States comply with obligations under the Treaties, and interprets European Union law at the request of the national courts and tribunals.</a:t>
            </a:r>
          </a:p>
          <a:p>
            <a:r>
              <a:rPr lang="en-US" dirty="0">
                <a:solidFill>
                  <a:schemeClr val="accent1"/>
                </a:solidFill>
              </a:rPr>
              <a:t>The </a:t>
            </a:r>
            <a:r>
              <a:rPr lang="en-US" b="1" dirty="0">
                <a:solidFill>
                  <a:schemeClr val="accent1"/>
                </a:solidFill>
              </a:rPr>
              <a:t>President</a:t>
            </a:r>
            <a:r>
              <a:rPr lang="en-US" dirty="0">
                <a:solidFill>
                  <a:schemeClr val="accent1"/>
                </a:solidFill>
              </a:rPr>
              <a:t> of the European Court of Justice is </a:t>
            </a:r>
            <a:r>
              <a:rPr lang="en-US" b="1" dirty="0">
                <a:solidFill>
                  <a:schemeClr val="accent1"/>
                </a:solidFill>
              </a:rPr>
              <a:t>Marc van der Woude</a:t>
            </a:r>
            <a:r>
              <a:rPr lang="en-US" dirty="0">
                <a:solidFill>
                  <a:schemeClr val="accent1"/>
                </a:solidFill>
              </a:rPr>
              <a:t>, whose mandate will finish in 2028.</a:t>
            </a:r>
          </a:p>
          <a:p>
            <a:endParaRPr lang="en-US" dirty="0">
              <a:solidFill>
                <a:schemeClr val="accent1"/>
              </a:solidFill>
            </a:endParaRPr>
          </a:p>
        </p:txBody>
      </p:sp>
      <p:sp>
        <p:nvSpPr>
          <p:cNvPr id="10" name="Text Placeholder 9">
            <a:extLst>
              <a:ext uri="{FF2B5EF4-FFF2-40B4-BE49-F238E27FC236}">
                <a16:creationId xmlns:a16="http://schemas.microsoft.com/office/drawing/2014/main" id="{9995FC64-D68E-4704-CD68-A6B4167CBDFB}"/>
              </a:ext>
            </a:extLst>
          </p:cNvPr>
          <p:cNvSpPr>
            <a:spLocks noGrp="1"/>
          </p:cNvSpPr>
          <p:nvPr>
            <p:ph type="body" sz="quarter" idx="28"/>
          </p:nvPr>
        </p:nvSpPr>
        <p:spPr/>
        <p:txBody>
          <a:bodyPr/>
          <a:lstStyle/>
          <a:p>
            <a:r>
              <a:rPr lang="en-US" sz="1600">
                <a:solidFill>
                  <a:schemeClr val="accent1"/>
                </a:solidFill>
              </a:rPr>
              <a:t>The European Court of Justice</a:t>
            </a:r>
          </a:p>
        </p:txBody>
      </p:sp>
      <p:sp>
        <p:nvSpPr>
          <p:cNvPr id="12" name="Text Placeholder 11">
            <a:extLst>
              <a:ext uri="{FF2B5EF4-FFF2-40B4-BE49-F238E27FC236}">
                <a16:creationId xmlns:a16="http://schemas.microsoft.com/office/drawing/2014/main" id="{D651201C-CC29-0798-1538-50DB073976DD}"/>
              </a:ext>
            </a:extLst>
          </p:cNvPr>
          <p:cNvSpPr>
            <a:spLocks noGrp="1"/>
          </p:cNvSpPr>
          <p:nvPr>
            <p:ph type="body" sz="quarter" idx="30"/>
          </p:nvPr>
        </p:nvSpPr>
        <p:spPr>
          <a:xfrm>
            <a:off x="4456729" y="4898831"/>
            <a:ext cx="6774689" cy="1686696"/>
          </a:xfrm>
        </p:spPr>
        <p:txBody>
          <a:bodyPr/>
          <a:lstStyle/>
          <a:p>
            <a:r>
              <a:rPr lang="en-US">
                <a:solidFill>
                  <a:schemeClr val="accent1"/>
                </a:solidFill>
              </a:rPr>
              <a:t>There are plenty of bodies that support the legislative process in the European Union. Two of the most relevant ones are the </a:t>
            </a:r>
            <a:r>
              <a:rPr lang="en-US" b="1">
                <a:solidFill>
                  <a:schemeClr val="accent1"/>
                </a:solidFill>
              </a:rPr>
              <a:t>European Economic and Social Committee </a:t>
            </a:r>
            <a:r>
              <a:rPr lang="en-US">
                <a:solidFill>
                  <a:schemeClr val="accent1"/>
                </a:solidFill>
              </a:rPr>
              <a:t>and the </a:t>
            </a:r>
            <a:r>
              <a:rPr lang="en-US" b="1">
                <a:solidFill>
                  <a:schemeClr val="accent1"/>
                </a:solidFill>
              </a:rPr>
              <a:t>European Committee of the Regions</a:t>
            </a:r>
            <a:r>
              <a:rPr lang="en-US">
                <a:solidFill>
                  <a:schemeClr val="accent1"/>
                </a:solidFill>
              </a:rPr>
              <a:t>, whose opinions influence the direction of the legislative debate.</a:t>
            </a:r>
          </a:p>
          <a:p>
            <a:r>
              <a:rPr lang="en-US">
                <a:solidFill>
                  <a:schemeClr val="accent1"/>
                </a:solidFill>
              </a:rPr>
              <a:t>The </a:t>
            </a:r>
            <a:r>
              <a:rPr lang="en-US" b="1">
                <a:solidFill>
                  <a:schemeClr val="accent1"/>
                </a:solidFill>
              </a:rPr>
              <a:t>European Economic and Social Committee </a:t>
            </a:r>
            <a:r>
              <a:rPr lang="en-US">
                <a:solidFill>
                  <a:schemeClr val="accent1"/>
                </a:solidFill>
              </a:rPr>
              <a:t>(EESC) is the voice of </a:t>
            </a:r>
            <a:r>
              <a:rPr lang="en-US" b="1" err="1">
                <a:solidFill>
                  <a:schemeClr val="accent1"/>
                </a:solidFill>
              </a:rPr>
              <a:t>organised</a:t>
            </a:r>
            <a:r>
              <a:rPr lang="en-US" b="1">
                <a:solidFill>
                  <a:schemeClr val="accent1"/>
                </a:solidFill>
              </a:rPr>
              <a:t> civil society </a:t>
            </a:r>
            <a:r>
              <a:rPr lang="en-US">
                <a:solidFill>
                  <a:schemeClr val="accent1"/>
                </a:solidFill>
              </a:rPr>
              <a:t>in Europe. It represents employers, workers and civil society </a:t>
            </a:r>
            <a:r>
              <a:rPr lang="en-US" err="1">
                <a:solidFill>
                  <a:schemeClr val="accent1"/>
                </a:solidFill>
              </a:rPr>
              <a:t>organisations</a:t>
            </a:r>
            <a:r>
              <a:rPr lang="en-US">
                <a:solidFill>
                  <a:schemeClr val="accent1"/>
                </a:solidFill>
              </a:rPr>
              <a:t>. Its </a:t>
            </a:r>
            <a:r>
              <a:rPr lang="en-US" b="1">
                <a:solidFill>
                  <a:schemeClr val="accent1"/>
                </a:solidFill>
              </a:rPr>
              <a:t>President</a:t>
            </a:r>
            <a:r>
              <a:rPr lang="en-US">
                <a:solidFill>
                  <a:schemeClr val="accent1"/>
                </a:solidFill>
              </a:rPr>
              <a:t> is </a:t>
            </a:r>
            <a:r>
              <a:rPr lang="en-US" b="1">
                <a:solidFill>
                  <a:schemeClr val="accent1"/>
                </a:solidFill>
              </a:rPr>
              <a:t>Séamus Boland</a:t>
            </a:r>
            <a:r>
              <a:rPr lang="en-US">
                <a:solidFill>
                  <a:schemeClr val="accent1"/>
                </a:solidFill>
              </a:rPr>
              <a:t>, whose mandate will finish in 2028.</a:t>
            </a:r>
          </a:p>
          <a:p>
            <a:r>
              <a:rPr lang="en-US">
                <a:solidFill>
                  <a:schemeClr val="accent1"/>
                </a:solidFill>
              </a:rPr>
              <a:t>The </a:t>
            </a:r>
            <a:r>
              <a:rPr lang="en-US" b="1">
                <a:solidFill>
                  <a:schemeClr val="accent1"/>
                </a:solidFill>
              </a:rPr>
              <a:t>European Committee of the Regions </a:t>
            </a:r>
            <a:r>
              <a:rPr lang="en-US">
                <a:solidFill>
                  <a:schemeClr val="accent1"/>
                </a:solidFill>
              </a:rPr>
              <a:t>(</a:t>
            </a:r>
            <a:r>
              <a:rPr lang="en-US" err="1">
                <a:solidFill>
                  <a:schemeClr val="accent1"/>
                </a:solidFill>
              </a:rPr>
              <a:t>CoR</a:t>
            </a:r>
            <a:r>
              <a:rPr lang="en-US">
                <a:solidFill>
                  <a:schemeClr val="accent1"/>
                </a:solidFill>
              </a:rPr>
              <a:t>) is the assembly of local and regional representatives that provides sub-national authorities with a direct voice within the EU's institutional framework. Its </a:t>
            </a:r>
            <a:r>
              <a:rPr lang="en-US" b="1">
                <a:solidFill>
                  <a:schemeClr val="accent1"/>
                </a:solidFill>
              </a:rPr>
              <a:t>President</a:t>
            </a:r>
            <a:r>
              <a:rPr lang="en-US">
                <a:solidFill>
                  <a:schemeClr val="accent1"/>
                </a:solidFill>
              </a:rPr>
              <a:t> is </a:t>
            </a:r>
            <a:r>
              <a:rPr lang="en-US" b="1">
                <a:solidFill>
                  <a:schemeClr val="accent1"/>
                </a:solidFill>
              </a:rPr>
              <a:t>Kata Tüttő</a:t>
            </a:r>
            <a:r>
              <a:rPr lang="en-US">
                <a:solidFill>
                  <a:schemeClr val="accent1"/>
                </a:solidFill>
              </a:rPr>
              <a:t>, whose mandate will finish in 2027.</a:t>
            </a:r>
          </a:p>
        </p:txBody>
      </p:sp>
      <p:sp>
        <p:nvSpPr>
          <p:cNvPr id="13" name="Text Placeholder 12">
            <a:extLst>
              <a:ext uri="{FF2B5EF4-FFF2-40B4-BE49-F238E27FC236}">
                <a16:creationId xmlns:a16="http://schemas.microsoft.com/office/drawing/2014/main" id="{F533040E-59B8-E8AB-8BF5-D72E1D985FD3}"/>
              </a:ext>
            </a:extLst>
          </p:cNvPr>
          <p:cNvSpPr>
            <a:spLocks noGrp="1"/>
          </p:cNvSpPr>
          <p:nvPr>
            <p:ph type="body" sz="quarter" idx="31"/>
          </p:nvPr>
        </p:nvSpPr>
        <p:spPr/>
        <p:txBody>
          <a:bodyPr/>
          <a:lstStyle/>
          <a:p>
            <a:r>
              <a:rPr lang="en-US" sz="1600">
                <a:solidFill>
                  <a:schemeClr val="accent1"/>
                </a:solidFill>
              </a:rPr>
              <a:t>Other bodies</a:t>
            </a:r>
          </a:p>
        </p:txBody>
      </p:sp>
      <p:pic>
        <p:nvPicPr>
          <p:cNvPr id="21" name="Picture 6" descr="Image result for european council logo">
            <a:extLst>
              <a:ext uri="{FF2B5EF4-FFF2-40B4-BE49-F238E27FC236}">
                <a16:creationId xmlns:a16="http://schemas.microsoft.com/office/drawing/2014/main" id="{485D0D4A-52D4-3949-CE0D-5E55C47A6C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2820"/>
          <a:stretch>
            <a:fillRect/>
          </a:stretch>
        </p:blipFill>
        <p:spPr bwMode="auto">
          <a:xfrm>
            <a:off x="669557" y="1409028"/>
            <a:ext cx="1296000" cy="124559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European Court of Justice (ECJ) - Home | Facebook">
            <a:extLst>
              <a:ext uri="{FF2B5EF4-FFF2-40B4-BE49-F238E27FC236}">
                <a16:creationId xmlns:a16="http://schemas.microsoft.com/office/drawing/2014/main" id="{6420E1BD-56EF-778C-58EC-DC691F3295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190" y="3030508"/>
            <a:ext cx="1109367" cy="12678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he EESC's visual identity - European Economic and Social Committee">
            <a:extLst>
              <a:ext uri="{FF2B5EF4-FFF2-40B4-BE49-F238E27FC236}">
                <a16:creationId xmlns:a16="http://schemas.microsoft.com/office/drawing/2014/main" id="{F70F2BC3-E134-202E-EE95-9470BDEA1EA7}"/>
              </a:ext>
            </a:extLst>
          </p:cNvPr>
          <p:cNvPicPr/>
          <p:nvPr/>
        </p:nvPicPr>
        <p:blipFill rotWithShape="1">
          <a:blip r:embed="rId5">
            <a:extLst>
              <a:ext uri="{28A0092B-C50C-407E-A947-70E740481C1C}">
                <a14:useLocalDpi xmlns:a14="http://schemas.microsoft.com/office/drawing/2010/main" val="0"/>
              </a:ext>
            </a:extLst>
          </a:blip>
          <a:srcRect l="11710" r="18377"/>
          <a:stretch/>
        </p:blipFill>
        <p:spPr bwMode="auto">
          <a:xfrm>
            <a:off x="678491" y="4558177"/>
            <a:ext cx="971898" cy="76471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uropean Committee of the Regions">
            <a:extLst>
              <a:ext uri="{FF2B5EF4-FFF2-40B4-BE49-F238E27FC236}">
                <a16:creationId xmlns:a16="http://schemas.microsoft.com/office/drawing/2014/main" id="{880401CB-B8AA-0606-5F44-BC935711BBAF}"/>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268921" y="5200357"/>
            <a:ext cx="927924" cy="764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609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64345-E6F7-87B8-1D35-0222A51F0076}"/>
              </a:ext>
            </a:extLst>
          </p:cNvPr>
          <p:cNvSpPr>
            <a:spLocks noGrp="1"/>
          </p:cNvSpPr>
          <p:nvPr>
            <p:ph type="title"/>
          </p:nvPr>
        </p:nvSpPr>
        <p:spPr/>
        <p:txBody>
          <a:bodyPr/>
          <a:lstStyle/>
          <a:p>
            <a:r>
              <a:rPr lang="en-GB"/>
              <a:t>The </a:t>
            </a:r>
            <a:r>
              <a:rPr lang="en-GB" err="1"/>
              <a:t>eu</a:t>
            </a:r>
            <a:r>
              <a:rPr lang="en-GB"/>
              <a:t> institutions</a:t>
            </a:r>
          </a:p>
        </p:txBody>
      </p:sp>
      <p:sp>
        <p:nvSpPr>
          <p:cNvPr id="5" name="Text Placeholder 4">
            <a:extLst>
              <a:ext uri="{FF2B5EF4-FFF2-40B4-BE49-F238E27FC236}">
                <a16:creationId xmlns:a16="http://schemas.microsoft.com/office/drawing/2014/main" id="{7AB3B60E-A0B3-0A13-8E93-66E83EBA0634}"/>
              </a:ext>
            </a:extLst>
          </p:cNvPr>
          <p:cNvSpPr>
            <a:spLocks noGrp="1"/>
          </p:cNvSpPr>
          <p:nvPr>
            <p:ph type="body" idx="25"/>
          </p:nvPr>
        </p:nvSpPr>
        <p:spPr/>
        <p:txBody>
          <a:bodyPr/>
          <a:lstStyle/>
          <a:p>
            <a:r>
              <a:rPr lang="fr-BE"/>
              <a:t>OVERVIEW</a:t>
            </a:r>
            <a:endParaRPr lang="en-GB"/>
          </a:p>
        </p:txBody>
      </p:sp>
      <p:grpSp>
        <p:nvGrpSpPr>
          <p:cNvPr id="3" name="Group 2">
            <a:extLst>
              <a:ext uri="{FF2B5EF4-FFF2-40B4-BE49-F238E27FC236}">
                <a16:creationId xmlns:a16="http://schemas.microsoft.com/office/drawing/2014/main" id="{E8F23D34-7DCB-A1D4-110E-3AA333E7C210}"/>
              </a:ext>
            </a:extLst>
          </p:cNvPr>
          <p:cNvGrpSpPr/>
          <p:nvPr/>
        </p:nvGrpSpPr>
        <p:grpSpPr>
          <a:xfrm>
            <a:off x="634023" y="1328094"/>
            <a:ext cx="8534769" cy="5228977"/>
            <a:chOff x="253298" y="1326169"/>
            <a:chExt cx="8534769" cy="5228977"/>
          </a:xfrm>
        </p:grpSpPr>
        <p:pic>
          <p:nvPicPr>
            <p:cNvPr id="26" name="Picture 6" descr="Image result for european council logo">
              <a:extLst>
                <a:ext uri="{FF2B5EF4-FFF2-40B4-BE49-F238E27FC236}">
                  <a16:creationId xmlns:a16="http://schemas.microsoft.com/office/drawing/2014/main" id="{A50C53F9-1BAC-6578-9C7E-E8F6727D7D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7532" y="1326169"/>
              <a:ext cx="2746899" cy="124559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Image result for european commission">
              <a:extLst>
                <a:ext uri="{FF2B5EF4-FFF2-40B4-BE49-F238E27FC236}">
                  <a16:creationId xmlns:a16="http://schemas.microsoft.com/office/drawing/2014/main" id="{AD8BF281-F56E-D161-4A80-52DAC6951C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5962" y="3110954"/>
              <a:ext cx="2282105" cy="158281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Image result for council of the eu">
              <a:extLst>
                <a:ext uri="{FF2B5EF4-FFF2-40B4-BE49-F238E27FC236}">
                  <a16:creationId xmlns:a16="http://schemas.microsoft.com/office/drawing/2014/main" id="{751195D3-3E83-E735-62AD-5D6B0B1926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5792" y="3031652"/>
              <a:ext cx="2379443" cy="97257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A close up of a logo&#10;&#10;Description automatically generated">
              <a:extLst>
                <a:ext uri="{FF2B5EF4-FFF2-40B4-BE49-F238E27FC236}">
                  <a16:creationId xmlns:a16="http://schemas.microsoft.com/office/drawing/2014/main" id="{080DC7CB-E408-1649-CF69-D4500FCF1DBC}"/>
                </a:ext>
              </a:extLst>
            </p:cNvPr>
            <p:cNvPicPr>
              <a:picLocks noChangeAspect="1"/>
            </p:cNvPicPr>
            <p:nvPr/>
          </p:nvPicPr>
          <p:blipFill>
            <a:blip r:embed="rId6"/>
            <a:stretch>
              <a:fillRect/>
            </a:stretch>
          </p:blipFill>
          <p:spPr>
            <a:xfrm>
              <a:off x="2351094" y="5070800"/>
              <a:ext cx="1870026" cy="1484346"/>
            </a:xfrm>
            <a:prstGeom prst="rect">
              <a:avLst/>
            </a:prstGeom>
          </p:spPr>
        </p:pic>
        <p:cxnSp>
          <p:nvCxnSpPr>
            <p:cNvPr id="30" name="Straight Arrow Connector 29">
              <a:extLst>
                <a:ext uri="{FF2B5EF4-FFF2-40B4-BE49-F238E27FC236}">
                  <a16:creationId xmlns:a16="http://schemas.microsoft.com/office/drawing/2014/main" id="{1998FD1D-7335-3344-F0CC-0CCA11C2D773}"/>
                </a:ext>
              </a:extLst>
            </p:cNvPr>
            <p:cNvCxnSpPr>
              <a:cxnSpLocks/>
            </p:cNvCxnSpPr>
            <p:nvPr/>
          </p:nvCxnSpPr>
          <p:spPr>
            <a:xfrm flipH="1">
              <a:off x="5256852" y="3847281"/>
              <a:ext cx="1032059" cy="0"/>
            </a:xfrm>
            <a:prstGeom prst="straightConnector1">
              <a:avLst/>
            </a:prstGeom>
            <a:noFill/>
            <a:ln w="57150" cap="flat" cmpd="sng" algn="ctr">
              <a:solidFill>
                <a:srgbClr val="0070C0"/>
              </a:solidFill>
              <a:prstDash val="solid"/>
              <a:miter lim="800000"/>
              <a:tailEnd type="triangle"/>
            </a:ln>
            <a:effectLst/>
          </p:spPr>
        </p:cxnSp>
        <p:cxnSp>
          <p:nvCxnSpPr>
            <p:cNvPr id="31" name="Straight Arrow Connector 30">
              <a:extLst>
                <a:ext uri="{FF2B5EF4-FFF2-40B4-BE49-F238E27FC236}">
                  <a16:creationId xmlns:a16="http://schemas.microsoft.com/office/drawing/2014/main" id="{BC735DA3-A631-D512-7B21-B1C765DD67E4}"/>
                </a:ext>
              </a:extLst>
            </p:cNvPr>
            <p:cNvCxnSpPr>
              <a:cxnSpLocks/>
            </p:cNvCxnSpPr>
            <p:nvPr/>
          </p:nvCxnSpPr>
          <p:spPr>
            <a:xfrm flipH="1">
              <a:off x="4210423" y="3874851"/>
              <a:ext cx="2078488" cy="1350321"/>
            </a:xfrm>
            <a:prstGeom prst="straightConnector1">
              <a:avLst/>
            </a:prstGeom>
            <a:noFill/>
            <a:ln w="57150" cap="flat" cmpd="sng" algn="ctr">
              <a:solidFill>
                <a:srgbClr val="0070C0"/>
              </a:solidFill>
              <a:prstDash val="solid"/>
              <a:miter lim="800000"/>
              <a:tailEnd type="triangle"/>
            </a:ln>
            <a:effectLst/>
          </p:spPr>
        </p:cxnSp>
        <p:cxnSp>
          <p:nvCxnSpPr>
            <p:cNvPr id="32" name="Connector: Curved 31">
              <a:extLst>
                <a:ext uri="{FF2B5EF4-FFF2-40B4-BE49-F238E27FC236}">
                  <a16:creationId xmlns:a16="http://schemas.microsoft.com/office/drawing/2014/main" id="{7C895F30-0889-F900-06E4-605375467ED3}"/>
                </a:ext>
              </a:extLst>
            </p:cNvPr>
            <p:cNvCxnSpPr>
              <a:cxnSpLocks/>
            </p:cNvCxnSpPr>
            <p:nvPr/>
          </p:nvCxnSpPr>
          <p:spPr>
            <a:xfrm flipV="1">
              <a:off x="4058037" y="5435385"/>
              <a:ext cx="3421550" cy="501504"/>
            </a:xfrm>
            <a:prstGeom prst="curvedConnector3">
              <a:avLst>
                <a:gd name="adj1" fmla="val 100146"/>
              </a:avLst>
            </a:prstGeom>
            <a:noFill/>
            <a:ln w="57150" cap="flat" cmpd="sng" algn="ctr">
              <a:solidFill>
                <a:srgbClr val="6F7C91">
                  <a:lumMod val="60000"/>
                  <a:lumOff val="40000"/>
                </a:srgbClr>
              </a:solidFill>
              <a:prstDash val="solid"/>
              <a:miter lim="800000"/>
              <a:tailEnd type="triangle"/>
            </a:ln>
            <a:effectLst/>
          </p:spPr>
        </p:cxnSp>
        <p:cxnSp>
          <p:nvCxnSpPr>
            <p:cNvPr id="33" name="Connector: Curved 32">
              <a:extLst>
                <a:ext uri="{FF2B5EF4-FFF2-40B4-BE49-F238E27FC236}">
                  <a16:creationId xmlns:a16="http://schemas.microsoft.com/office/drawing/2014/main" id="{233E1C39-EED5-4A5F-F338-37390819646D}"/>
                </a:ext>
              </a:extLst>
            </p:cNvPr>
            <p:cNvCxnSpPr>
              <a:cxnSpLocks/>
            </p:cNvCxnSpPr>
            <p:nvPr/>
          </p:nvCxnSpPr>
          <p:spPr>
            <a:xfrm>
              <a:off x="3816642" y="1745294"/>
              <a:ext cx="3892324" cy="946535"/>
            </a:xfrm>
            <a:prstGeom prst="curvedConnector3">
              <a:avLst>
                <a:gd name="adj1" fmla="val 98833"/>
              </a:avLst>
            </a:prstGeom>
            <a:noFill/>
            <a:ln w="57150" cap="flat" cmpd="sng" algn="ctr">
              <a:solidFill>
                <a:srgbClr val="6F7C91">
                  <a:lumMod val="60000"/>
                  <a:lumOff val="40000"/>
                </a:srgbClr>
              </a:solidFill>
              <a:prstDash val="solid"/>
              <a:miter lim="800000"/>
              <a:tailEnd type="triangle"/>
            </a:ln>
            <a:effectLst/>
          </p:spPr>
        </p:cxnSp>
        <p:cxnSp>
          <p:nvCxnSpPr>
            <p:cNvPr id="34" name="Connector: Elbow 33">
              <a:extLst>
                <a:ext uri="{FF2B5EF4-FFF2-40B4-BE49-F238E27FC236}">
                  <a16:creationId xmlns:a16="http://schemas.microsoft.com/office/drawing/2014/main" id="{103D2C9A-D0F5-13DB-61B1-CB223C13E596}"/>
                </a:ext>
              </a:extLst>
            </p:cNvPr>
            <p:cNvCxnSpPr>
              <a:cxnSpLocks/>
            </p:cNvCxnSpPr>
            <p:nvPr/>
          </p:nvCxnSpPr>
          <p:spPr>
            <a:xfrm rot="5400000">
              <a:off x="2845020" y="4467515"/>
              <a:ext cx="1182080" cy="333234"/>
            </a:xfrm>
            <a:prstGeom prst="bentConnector3">
              <a:avLst>
                <a:gd name="adj1" fmla="val 50000"/>
              </a:avLst>
            </a:prstGeom>
            <a:noFill/>
            <a:ln w="76200" cap="flat" cmpd="sng" algn="ctr">
              <a:solidFill>
                <a:srgbClr val="0070C0"/>
              </a:solidFill>
              <a:prstDash val="sysDot"/>
              <a:miter lim="800000"/>
              <a:headEnd type="stealth"/>
              <a:tailEnd type="stealth"/>
            </a:ln>
            <a:effectLst/>
          </p:spPr>
        </p:cxnSp>
        <p:cxnSp>
          <p:nvCxnSpPr>
            <p:cNvPr id="35" name="Straight Arrow Connector 34">
              <a:extLst>
                <a:ext uri="{FF2B5EF4-FFF2-40B4-BE49-F238E27FC236}">
                  <a16:creationId xmlns:a16="http://schemas.microsoft.com/office/drawing/2014/main" id="{E4B0BD43-4116-11EB-FE18-2473F1F94EDD}"/>
                </a:ext>
              </a:extLst>
            </p:cNvPr>
            <p:cNvCxnSpPr>
              <a:cxnSpLocks/>
            </p:cNvCxnSpPr>
            <p:nvPr/>
          </p:nvCxnSpPr>
          <p:spPr>
            <a:xfrm>
              <a:off x="5236930" y="2519138"/>
              <a:ext cx="1137415" cy="863876"/>
            </a:xfrm>
            <a:prstGeom prst="straightConnector1">
              <a:avLst/>
            </a:prstGeom>
            <a:noFill/>
            <a:ln w="57150" cap="flat" cmpd="sng" algn="ctr">
              <a:solidFill>
                <a:srgbClr val="00B050"/>
              </a:solidFill>
              <a:prstDash val="solid"/>
              <a:miter lim="800000"/>
              <a:tailEnd type="triangle"/>
            </a:ln>
            <a:effectLst/>
          </p:spPr>
        </p:cxnSp>
        <p:cxnSp>
          <p:nvCxnSpPr>
            <p:cNvPr id="36" name="Connector: Curved 35">
              <a:extLst>
                <a:ext uri="{FF2B5EF4-FFF2-40B4-BE49-F238E27FC236}">
                  <a16:creationId xmlns:a16="http://schemas.microsoft.com/office/drawing/2014/main" id="{9A955D05-A8D3-E4A7-7257-B67C5A2C99F7}"/>
                </a:ext>
              </a:extLst>
            </p:cNvPr>
            <p:cNvCxnSpPr>
              <a:cxnSpLocks/>
            </p:cNvCxnSpPr>
            <p:nvPr/>
          </p:nvCxnSpPr>
          <p:spPr>
            <a:xfrm flipV="1">
              <a:off x="4058037" y="5013958"/>
              <a:ext cx="3013495" cy="583235"/>
            </a:xfrm>
            <a:prstGeom prst="curvedConnector3">
              <a:avLst>
                <a:gd name="adj1" fmla="val 101823"/>
              </a:avLst>
            </a:prstGeom>
            <a:noFill/>
            <a:ln w="57150" cap="flat" cmpd="sng" algn="ctr">
              <a:solidFill>
                <a:srgbClr val="D04628"/>
              </a:solidFill>
              <a:prstDash val="lgDash"/>
              <a:miter lim="800000"/>
              <a:tailEnd type="triangle"/>
            </a:ln>
            <a:effectLst/>
          </p:spPr>
        </p:cxnSp>
        <p:sp>
          <p:nvSpPr>
            <p:cNvPr id="37" name="Freeform: Shape 36">
              <a:extLst>
                <a:ext uri="{FF2B5EF4-FFF2-40B4-BE49-F238E27FC236}">
                  <a16:creationId xmlns:a16="http://schemas.microsoft.com/office/drawing/2014/main" id="{2886950E-C1E2-8BE0-4B0F-C6CFC158E0C3}"/>
                </a:ext>
              </a:extLst>
            </p:cNvPr>
            <p:cNvSpPr/>
            <p:nvPr/>
          </p:nvSpPr>
          <p:spPr>
            <a:xfrm>
              <a:off x="465845" y="1962781"/>
              <a:ext cx="2086722" cy="526389"/>
            </a:xfrm>
            <a:custGeom>
              <a:avLst/>
              <a:gdLst>
                <a:gd name="connsiteX0" fmla="*/ 0 w 1518840"/>
                <a:gd name="connsiteY0" fmla="*/ 0 h 765130"/>
                <a:gd name="connsiteX1" fmla="*/ 1136275 w 1518840"/>
                <a:gd name="connsiteY1" fmla="*/ 0 h 765130"/>
                <a:gd name="connsiteX2" fmla="*/ 1518840 w 1518840"/>
                <a:gd name="connsiteY2" fmla="*/ 382565 h 765130"/>
                <a:gd name="connsiteX3" fmla="*/ 1136275 w 1518840"/>
                <a:gd name="connsiteY3" fmla="*/ 765130 h 765130"/>
                <a:gd name="connsiteX4" fmla="*/ 0 w 1518840"/>
                <a:gd name="connsiteY4" fmla="*/ 765130 h 765130"/>
                <a:gd name="connsiteX5" fmla="*/ 0 w 1518840"/>
                <a:gd name="connsiteY5" fmla="*/ 0 h 765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840" h="765130">
                  <a:moveTo>
                    <a:pt x="1518840" y="765129"/>
                  </a:moveTo>
                  <a:lnTo>
                    <a:pt x="382565" y="765129"/>
                  </a:lnTo>
                  <a:lnTo>
                    <a:pt x="0" y="382565"/>
                  </a:lnTo>
                  <a:lnTo>
                    <a:pt x="382565" y="1"/>
                  </a:lnTo>
                  <a:lnTo>
                    <a:pt x="1518840" y="1"/>
                  </a:lnTo>
                  <a:lnTo>
                    <a:pt x="1518840" y="765129"/>
                  </a:lnTo>
                  <a:close/>
                </a:path>
              </a:pathLst>
            </a:custGeom>
            <a:solidFill>
              <a:srgbClr val="6F7C91">
                <a:hueOff val="0"/>
                <a:satOff val="0"/>
                <a:lumOff val="0"/>
                <a:alphaOff val="0"/>
              </a:srgbClr>
            </a:solidFill>
            <a:ln w="12700" cap="flat" cmpd="sng" algn="ctr">
              <a:solidFill>
                <a:srgbClr val="FFFFFF">
                  <a:hueOff val="0"/>
                  <a:satOff val="0"/>
                  <a:lumOff val="0"/>
                  <a:alphaOff val="0"/>
                </a:srgbClr>
              </a:solidFill>
              <a:prstDash val="solid"/>
              <a:miter lim="800000"/>
            </a:ln>
            <a:effectLst/>
          </p:spPr>
          <p:txBody>
            <a:bodyPr spcFirstLastPara="0" vert="horz" wrap="square" lIns="528683" tIns="45721" rIns="85344" bIns="4572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GB" sz="1200" b="0" i="0" u="none" strike="noStrike" kern="0" cap="none" spc="0" normalizeH="0" baseline="0" noProof="0">
                  <a:ln>
                    <a:noFill/>
                  </a:ln>
                  <a:solidFill>
                    <a:srgbClr val="FFFFFF"/>
                  </a:solidFill>
                  <a:effectLst/>
                  <a:uLnTx/>
                  <a:uFillTx/>
                  <a:ea typeface="+mn-lt"/>
                  <a:cs typeface="+mn-lt"/>
                  <a:sym typeface="+mn-lt"/>
                </a:rPr>
                <a:t>Mandates</a:t>
              </a:r>
            </a:p>
          </p:txBody>
        </p:sp>
        <p:sp>
          <p:nvSpPr>
            <p:cNvPr id="38" name="Oval 37">
              <a:extLst>
                <a:ext uri="{FF2B5EF4-FFF2-40B4-BE49-F238E27FC236}">
                  <a16:creationId xmlns:a16="http://schemas.microsoft.com/office/drawing/2014/main" id="{E561C065-6F6A-F430-3D80-584BD96E5597}"/>
                </a:ext>
              </a:extLst>
            </p:cNvPr>
            <p:cNvSpPr/>
            <p:nvPr/>
          </p:nvSpPr>
          <p:spPr>
            <a:xfrm>
              <a:off x="253298" y="1860226"/>
              <a:ext cx="720000" cy="720000"/>
            </a:xfrm>
            <a:prstGeom prst="ellipse">
              <a:avLst/>
            </a:prstGeom>
            <a:solidFill>
              <a:srgbClr val="00B050"/>
            </a:solidFill>
            <a:ln w="12700" cap="flat" cmpd="sng" algn="ctr">
              <a:solidFill>
                <a:srgbClr val="FFFFFF">
                  <a:hueOff val="0"/>
                  <a:satOff val="0"/>
                  <a:lumOff val="0"/>
                  <a:alphaOff val="0"/>
                </a:srgbClr>
              </a:solid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hueOff val="0"/>
                    <a:satOff val="0"/>
                    <a:lumOff val="0"/>
                    <a:alphaOff val="0"/>
                  </a:srgbClr>
                </a:solidFill>
                <a:effectLst/>
                <a:uLnTx/>
                <a:uFillTx/>
                <a:ea typeface="+mn-lt"/>
                <a:cs typeface="+mn-lt"/>
                <a:sym typeface="+mn-lt"/>
              </a:endParaRPr>
            </a:p>
          </p:txBody>
        </p:sp>
        <p:sp>
          <p:nvSpPr>
            <p:cNvPr id="39" name="Freeform: Shape 38">
              <a:extLst>
                <a:ext uri="{FF2B5EF4-FFF2-40B4-BE49-F238E27FC236}">
                  <a16:creationId xmlns:a16="http://schemas.microsoft.com/office/drawing/2014/main" id="{C7A066C4-EA12-AA92-BF9D-85C498E312EA}"/>
                </a:ext>
              </a:extLst>
            </p:cNvPr>
            <p:cNvSpPr/>
            <p:nvPr/>
          </p:nvSpPr>
          <p:spPr>
            <a:xfrm>
              <a:off x="465845" y="2956308"/>
              <a:ext cx="2086723" cy="526389"/>
            </a:xfrm>
            <a:custGeom>
              <a:avLst/>
              <a:gdLst>
                <a:gd name="connsiteX0" fmla="*/ 0 w 1518840"/>
                <a:gd name="connsiteY0" fmla="*/ 0 h 765130"/>
                <a:gd name="connsiteX1" fmla="*/ 1136275 w 1518840"/>
                <a:gd name="connsiteY1" fmla="*/ 0 h 765130"/>
                <a:gd name="connsiteX2" fmla="*/ 1518840 w 1518840"/>
                <a:gd name="connsiteY2" fmla="*/ 382565 h 765130"/>
                <a:gd name="connsiteX3" fmla="*/ 1136275 w 1518840"/>
                <a:gd name="connsiteY3" fmla="*/ 765130 h 765130"/>
                <a:gd name="connsiteX4" fmla="*/ 0 w 1518840"/>
                <a:gd name="connsiteY4" fmla="*/ 765130 h 765130"/>
                <a:gd name="connsiteX5" fmla="*/ 0 w 1518840"/>
                <a:gd name="connsiteY5" fmla="*/ 0 h 765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840" h="765130">
                  <a:moveTo>
                    <a:pt x="1518840" y="765129"/>
                  </a:moveTo>
                  <a:lnTo>
                    <a:pt x="382565" y="765129"/>
                  </a:lnTo>
                  <a:lnTo>
                    <a:pt x="0" y="382565"/>
                  </a:lnTo>
                  <a:lnTo>
                    <a:pt x="382565" y="1"/>
                  </a:lnTo>
                  <a:lnTo>
                    <a:pt x="1518840" y="1"/>
                  </a:lnTo>
                  <a:lnTo>
                    <a:pt x="1518840" y="765129"/>
                  </a:lnTo>
                  <a:close/>
                </a:path>
              </a:pathLst>
            </a:custGeom>
            <a:solidFill>
              <a:srgbClr val="6F7C91">
                <a:hueOff val="0"/>
                <a:satOff val="0"/>
                <a:lumOff val="0"/>
                <a:alphaOff val="0"/>
              </a:srgbClr>
            </a:solidFill>
            <a:ln w="12700" cap="flat" cmpd="sng" algn="ctr">
              <a:solidFill>
                <a:srgbClr val="FFFFFF">
                  <a:hueOff val="0"/>
                  <a:satOff val="0"/>
                  <a:lumOff val="0"/>
                  <a:alphaOff val="0"/>
                </a:srgbClr>
              </a:solidFill>
              <a:prstDash val="solid"/>
              <a:miter lim="800000"/>
            </a:ln>
            <a:effectLst/>
          </p:spPr>
          <p:txBody>
            <a:bodyPr spcFirstLastPara="0" vert="horz" wrap="square" lIns="528683" tIns="45721" rIns="85345" bIns="45719"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GB" sz="1200" b="0" i="0" u="none" strike="noStrike" kern="0" cap="none" spc="0" normalizeH="0" baseline="0" noProof="0">
                  <a:ln>
                    <a:noFill/>
                  </a:ln>
                  <a:solidFill>
                    <a:srgbClr val="FFFFFF"/>
                  </a:solidFill>
                  <a:effectLst/>
                  <a:uLnTx/>
                  <a:uFillTx/>
                  <a:ea typeface="+mn-lt"/>
                  <a:cs typeface="+mn-lt"/>
                  <a:sym typeface="+mn-lt"/>
                </a:rPr>
                <a:t>Legislative proposals &amp; negotiation (dotted)</a:t>
              </a:r>
            </a:p>
          </p:txBody>
        </p:sp>
        <p:sp>
          <p:nvSpPr>
            <p:cNvPr id="40" name="Oval 39">
              <a:extLst>
                <a:ext uri="{FF2B5EF4-FFF2-40B4-BE49-F238E27FC236}">
                  <a16:creationId xmlns:a16="http://schemas.microsoft.com/office/drawing/2014/main" id="{A8DEAB02-C80A-43C7-CEB2-F8B93C73147C}"/>
                </a:ext>
              </a:extLst>
            </p:cNvPr>
            <p:cNvSpPr/>
            <p:nvPr/>
          </p:nvSpPr>
          <p:spPr>
            <a:xfrm>
              <a:off x="253298" y="2853753"/>
              <a:ext cx="720000" cy="720000"/>
            </a:xfrm>
            <a:prstGeom prst="ellipse">
              <a:avLst/>
            </a:prstGeom>
            <a:solidFill>
              <a:srgbClr val="0070C0"/>
            </a:solidFill>
            <a:ln w="12700" cap="flat" cmpd="sng" algn="ctr">
              <a:solidFill>
                <a:srgbClr val="FFFFFF">
                  <a:hueOff val="0"/>
                  <a:satOff val="0"/>
                  <a:lumOff val="0"/>
                  <a:alphaOff val="0"/>
                </a:srgbClr>
              </a:solid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hueOff val="0"/>
                    <a:satOff val="0"/>
                    <a:lumOff val="0"/>
                    <a:alphaOff val="0"/>
                  </a:srgbClr>
                </a:solidFill>
                <a:effectLst/>
                <a:uLnTx/>
                <a:uFillTx/>
                <a:ea typeface="+mn-lt"/>
                <a:cs typeface="+mn-lt"/>
                <a:sym typeface="+mn-lt"/>
              </a:endParaRPr>
            </a:p>
          </p:txBody>
        </p:sp>
        <p:sp>
          <p:nvSpPr>
            <p:cNvPr id="41" name="Freeform: Shape 40">
              <a:extLst>
                <a:ext uri="{FF2B5EF4-FFF2-40B4-BE49-F238E27FC236}">
                  <a16:creationId xmlns:a16="http://schemas.microsoft.com/office/drawing/2014/main" id="{284A5F32-D666-C7C3-D546-93A47B4EEAE1}"/>
                </a:ext>
              </a:extLst>
            </p:cNvPr>
            <p:cNvSpPr/>
            <p:nvPr/>
          </p:nvSpPr>
          <p:spPr>
            <a:xfrm>
              <a:off x="465845" y="3949836"/>
              <a:ext cx="2086723" cy="526389"/>
            </a:xfrm>
            <a:custGeom>
              <a:avLst/>
              <a:gdLst>
                <a:gd name="connsiteX0" fmla="*/ 0 w 1518840"/>
                <a:gd name="connsiteY0" fmla="*/ 0 h 765130"/>
                <a:gd name="connsiteX1" fmla="*/ 1136275 w 1518840"/>
                <a:gd name="connsiteY1" fmla="*/ 0 h 765130"/>
                <a:gd name="connsiteX2" fmla="*/ 1518840 w 1518840"/>
                <a:gd name="connsiteY2" fmla="*/ 382565 h 765130"/>
                <a:gd name="connsiteX3" fmla="*/ 1136275 w 1518840"/>
                <a:gd name="connsiteY3" fmla="*/ 765130 h 765130"/>
                <a:gd name="connsiteX4" fmla="*/ 0 w 1518840"/>
                <a:gd name="connsiteY4" fmla="*/ 765130 h 765130"/>
                <a:gd name="connsiteX5" fmla="*/ 0 w 1518840"/>
                <a:gd name="connsiteY5" fmla="*/ 0 h 765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840" h="765130">
                  <a:moveTo>
                    <a:pt x="1518840" y="765129"/>
                  </a:moveTo>
                  <a:lnTo>
                    <a:pt x="382565" y="765129"/>
                  </a:lnTo>
                  <a:lnTo>
                    <a:pt x="0" y="382565"/>
                  </a:lnTo>
                  <a:lnTo>
                    <a:pt x="382565" y="1"/>
                  </a:lnTo>
                  <a:lnTo>
                    <a:pt x="1518840" y="1"/>
                  </a:lnTo>
                  <a:lnTo>
                    <a:pt x="1518840" y="765129"/>
                  </a:lnTo>
                  <a:close/>
                </a:path>
              </a:pathLst>
            </a:custGeom>
            <a:solidFill>
              <a:srgbClr val="6F7C91">
                <a:hueOff val="0"/>
                <a:satOff val="0"/>
                <a:lumOff val="0"/>
                <a:alphaOff val="0"/>
              </a:srgbClr>
            </a:solidFill>
            <a:ln w="12700" cap="flat" cmpd="sng" algn="ctr">
              <a:solidFill>
                <a:srgbClr val="FFFFFF">
                  <a:hueOff val="0"/>
                  <a:satOff val="0"/>
                  <a:lumOff val="0"/>
                  <a:alphaOff val="0"/>
                </a:srgbClr>
              </a:solidFill>
              <a:prstDash val="solid"/>
              <a:miter lim="800000"/>
            </a:ln>
            <a:effectLst/>
          </p:spPr>
          <p:txBody>
            <a:bodyPr spcFirstLastPara="0" vert="horz" wrap="square" lIns="528683" tIns="45721" rIns="85345" bIns="4572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GB" sz="1200" b="0" i="0" u="none" strike="noStrike" kern="0" cap="none" spc="0" normalizeH="0" baseline="0" noProof="0">
                  <a:ln>
                    <a:noFill/>
                  </a:ln>
                  <a:solidFill>
                    <a:srgbClr val="FFFFFF"/>
                  </a:solidFill>
                  <a:effectLst/>
                  <a:uLnTx/>
                  <a:uFillTx/>
                  <a:ea typeface="+mn-lt"/>
                  <a:cs typeface="+mn-lt"/>
                  <a:sym typeface="+mn-lt"/>
                </a:rPr>
                <a:t>Ideas &amp; priorities (dotted)</a:t>
              </a:r>
            </a:p>
          </p:txBody>
        </p:sp>
        <p:sp>
          <p:nvSpPr>
            <p:cNvPr id="42" name="Oval 41">
              <a:extLst>
                <a:ext uri="{FF2B5EF4-FFF2-40B4-BE49-F238E27FC236}">
                  <a16:creationId xmlns:a16="http://schemas.microsoft.com/office/drawing/2014/main" id="{084B403C-1DEB-AB93-DAA7-D1B2BF1AF393}"/>
                </a:ext>
              </a:extLst>
            </p:cNvPr>
            <p:cNvSpPr/>
            <p:nvPr/>
          </p:nvSpPr>
          <p:spPr>
            <a:xfrm>
              <a:off x="253298" y="3847281"/>
              <a:ext cx="720000" cy="720000"/>
            </a:xfrm>
            <a:prstGeom prst="ellipse">
              <a:avLst/>
            </a:prstGeom>
            <a:solidFill>
              <a:srgbClr val="D04628"/>
            </a:solidFill>
            <a:ln w="12700" cap="flat" cmpd="sng" algn="ctr">
              <a:solidFill>
                <a:srgbClr val="FFFFFF">
                  <a:hueOff val="0"/>
                  <a:satOff val="0"/>
                  <a:lumOff val="0"/>
                  <a:alphaOff val="0"/>
                </a:srgbClr>
              </a:solid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hueOff val="0"/>
                    <a:satOff val="0"/>
                    <a:lumOff val="0"/>
                    <a:alphaOff val="0"/>
                  </a:srgbClr>
                </a:solidFill>
                <a:effectLst/>
                <a:uLnTx/>
                <a:uFillTx/>
                <a:ea typeface="+mn-lt"/>
                <a:cs typeface="+mn-lt"/>
                <a:sym typeface="+mn-lt"/>
              </a:endParaRPr>
            </a:p>
          </p:txBody>
        </p:sp>
        <p:sp>
          <p:nvSpPr>
            <p:cNvPr id="43" name="Freeform: Shape 42">
              <a:extLst>
                <a:ext uri="{FF2B5EF4-FFF2-40B4-BE49-F238E27FC236}">
                  <a16:creationId xmlns:a16="http://schemas.microsoft.com/office/drawing/2014/main" id="{046A3D72-70AC-D0B6-9D30-EA6BAA7731D4}"/>
                </a:ext>
              </a:extLst>
            </p:cNvPr>
            <p:cNvSpPr/>
            <p:nvPr/>
          </p:nvSpPr>
          <p:spPr>
            <a:xfrm>
              <a:off x="465845" y="4943363"/>
              <a:ext cx="2086722" cy="526389"/>
            </a:xfrm>
            <a:custGeom>
              <a:avLst/>
              <a:gdLst>
                <a:gd name="connsiteX0" fmla="*/ 0 w 1518840"/>
                <a:gd name="connsiteY0" fmla="*/ 0 h 765130"/>
                <a:gd name="connsiteX1" fmla="*/ 1136275 w 1518840"/>
                <a:gd name="connsiteY1" fmla="*/ 0 h 765130"/>
                <a:gd name="connsiteX2" fmla="*/ 1518840 w 1518840"/>
                <a:gd name="connsiteY2" fmla="*/ 382565 h 765130"/>
                <a:gd name="connsiteX3" fmla="*/ 1136275 w 1518840"/>
                <a:gd name="connsiteY3" fmla="*/ 765130 h 765130"/>
                <a:gd name="connsiteX4" fmla="*/ 0 w 1518840"/>
                <a:gd name="connsiteY4" fmla="*/ 765130 h 765130"/>
                <a:gd name="connsiteX5" fmla="*/ 0 w 1518840"/>
                <a:gd name="connsiteY5" fmla="*/ 0 h 765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840" h="765130">
                  <a:moveTo>
                    <a:pt x="1518840" y="765129"/>
                  </a:moveTo>
                  <a:lnTo>
                    <a:pt x="382565" y="765129"/>
                  </a:lnTo>
                  <a:lnTo>
                    <a:pt x="0" y="382565"/>
                  </a:lnTo>
                  <a:lnTo>
                    <a:pt x="382565" y="1"/>
                  </a:lnTo>
                  <a:lnTo>
                    <a:pt x="1518840" y="1"/>
                  </a:lnTo>
                  <a:lnTo>
                    <a:pt x="1518840" y="765129"/>
                  </a:lnTo>
                  <a:close/>
                </a:path>
              </a:pathLst>
            </a:custGeom>
            <a:solidFill>
              <a:srgbClr val="6F7C91">
                <a:hueOff val="0"/>
                <a:satOff val="0"/>
                <a:lumOff val="0"/>
                <a:alphaOff val="0"/>
              </a:srgbClr>
            </a:solidFill>
            <a:ln w="12700" cap="flat" cmpd="sng" algn="ctr">
              <a:solidFill>
                <a:srgbClr val="FFFFFF">
                  <a:hueOff val="0"/>
                  <a:satOff val="0"/>
                  <a:lumOff val="0"/>
                  <a:alphaOff val="0"/>
                </a:srgbClr>
              </a:solidFill>
              <a:prstDash val="solid"/>
              <a:miter lim="800000"/>
            </a:ln>
            <a:effectLst/>
          </p:spPr>
          <p:txBody>
            <a:bodyPr spcFirstLastPara="0" vert="horz" wrap="square" lIns="528683" tIns="45721" rIns="85344" bIns="4572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GB" sz="1200" b="0" i="0" u="none" strike="noStrike" kern="0" cap="none" spc="0" normalizeH="0" baseline="0" noProof="0">
                  <a:ln>
                    <a:noFill/>
                  </a:ln>
                  <a:solidFill>
                    <a:srgbClr val="FFFFFF"/>
                  </a:solidFill>
                  <a:effectLst/>
                  <a:uLnTx/>
                  <a:uFillTx/>
                  <a:ea typeface="+mn-lt"/>
                  <a:cs typeface="+mn-lt"/>
                  <a:sym typeface="+mn-lt"/>
                </a:rPr>
                <a:t>Scrutiny &amp; Oversight</a:t>
              </a:r>
            </a:p>
          </p:txBody>
        </p:sp>
        <p:sp>
          <p:nvSpPr>
            <p:cNvPr id="44" name="Oval 43">
              <a:extLst>
                <a:ext uri="{FF2B5EF4-FFF2-40B4-BE49-F238E27FC236}">
                  <a16:creationId xmlns:a16="http://schemas.microsoft.com/office/drawing/2014/main" id="{14CD3C0B-76E4-564C-E5A1-0138294F8313}"/>
                </a:ext>
              </a:extLst>
            </p:cNvPr>
            <p:cNvSpPr/>
            <p:nvPr/>
          </p:nvSpPr>
          <p:spPr>
            <a:xfrm>
              <a:off x="253298" y="4840808"/>
              <a:ext cx="720000" cy="720000"/>
            </a:xfrm>
            <a:prstGeom prst="ellipse">
              <a:avLst/>
            </a:prstGeom>
            <a:solidFill>
              <a:srgbClr val="A3ACB9"/>
            </a:solidFill>
            <a:ln w="12700" cap="flat" cmpd="sng" algn="ctr">
              <a:solidFill>
                <a:srgbClr val="FFFFFF">
                  <a:hueOff val="0"/>
                  <a:satOff val="0"/>
                  <a:lumOff val="0"/>
                  <a:alphaOff val="0"/>
                </a:srgbClr>
              </a:solid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hueOff val="0"/>
                    <a:satOff val="0"/>
                    <a:lumOff val="0"/>
                    <a:alphaOff val="0"/>
                  </a:srgbClr>
                </a:solidFill>
                <a:effectLst/>
                <a:uLnTx/>
                <a:uFillTx/>
                <a:ea typeface="+mn-lt"/>
                <a:cs typeface="+mn-lt"/>
                <a:sym typeface="+mn-lt"/>
              </a:endParaRPr>
            </a:p>
          </p:txBody>
        </p:sp>
      </p:grpSp>
      <p:grpSp>
        <p:nvGrpSpPr>
          <p:cNvPr id="4" name="Group 3">
            <a:extLst>
              <a:ext uri="{FF2B5EF4-FFF2-40B4-BE49-F238E27FC236}">
                <a16:creationId xmlns:a16="http://schemas.microsoft.com/office/drawing/2014/main" id="{9E234C2E-A486-DA04-6793-3AC29B0F49FC}"/>
              </a:ext>
            </a:extLst>
          </p:cNvPr>
          <p:cNvGrpSpPr/>
          <p:nvPr/>
        </p:nvGrpSpPr>
        <p:grpSpPr>
          <a:xfrm>
            <a:off x="9747546" y="2458470"/>
            <a:ext cx="3079262" cy="3158485"/>
            <a:chOff x="9362536" y="3081785"/>
            <a:chExt cx="3079262" cy="3158485"/>
          </a:xfrm>
        </p:grpSpPr>
        <p:sp>
          <p:nvSpPr>
            <p:cNvPr id="48" name="TextBox 47">
              <a:extLst>
                <a:ext uri="{FF2B5EF4-FFF2-40B4-BE49-F238E27FC236}">
                  <a16:creationId xmlns:a16="http://schemas.microsoft.com/office/drawing/2014/main" id="{D6AE7A53-0B0E-B75D-4575-6E55B261750C}"/>
                </a:ext>
              </a:extLst>
            </p:cNvPr>
            <p:cNvSpPr txBox="1"/>
            <p:nvPr/>
          </p:nvSpPr>
          <p:spPr>
            <a:xfrm>
              <a:off x="9518167" y="3081785"/>
              <a:ext cx="2923631" cy="3108543"/>
            </a:xfrm>
            <a:prstGeom prst="rect">
              <a:avLst/>
            </a:prstGeom>
            <a:noFill/>
          </p:spPr>
          <p:txBody>
            <a:bodyPr wrap="square" rtlCol="0">
              <a:spAutoFit/>
            </a:bodyPr>
            <a:lstStyle/>
            <a:p>
              <a:endParaRPr lang="en-GB" sz="1600"/>
            </a:p>
            <a:p>
              <a:endParaRPr lang="en-GB" sz="1400" b="1">
                <a:solidFill>
                  <a:srgbClr val="13284B"/>
                </a:solidFill>
              </a:endParaRPr>
            </a:p>
            <a:p>
              <a:r>
                <a:rPr lang="en-GB" sz="1400" b="1">
                  <a:solidFill>
                    <a:srgbClr val="13284B"/>
                  </a:solidFill>
                </a:rPr>
                <a:t>Advisory Bodies</a:t>
              </a:r>
              <a:r>
                <a:rPr lang="en-GB" sz="1400">
                  <a:solidFill>
                    <a:srgbClr val="13284B"/>
                  </a:solidFill>
                </a:rPr>
                <a:t>: </a:t>
              </a:r>
            </a:p>
            <a:p>
              <a:endParaRPr lang="en-GB" sz="1600"/>
            </a:p>
            <a:p>
              <a:endParaRPr lang="en-GB" sz="1600"/>
            </a:p>
            <a:p>
              <a:endParaRPr lang="en-GB" sz="1600"/>
            </a:p>
            <a:p>
              <a:endParaRPr lang="en-GB" sz="1600"/>
            </a:p>
            <a:p>
              <a:endParaRPr lang="en-GB" sz="1400" b="1">
                <a:solidFill>
                  <a:srgbClr val="13284B"/>
                </a:solidFill>
              </a:endParaRPr>
            </a:p>
            <a:p>
              <a:endParaRPr lang="en-GB" sz="1400" b="1">
                <a:solidFill>
                  <a:srgbClr val="13284B"/>
                </a:solidFill>
              </a:endParaRPr>
            </a:p>
            <a:p>
              <a:r>
                <a:rPr lang="en-GB" sz="1400" b="1">
                  <a:solidFill>
                    <a:srgbClr val="13284B"/>
                  </a:solidFill>
                </a:rPr>
                <a:t>Judiciary Authority: </a:t>
              </a:r>
            </a:p>
            <a:p>
              <a:endParaRPr lang="en-GB" sz="1400" b="1">
                <a:solidFill>
                  <a:srgbClr val="13284B"/>
                </a:solidFill>
              </a:endParaRPr>
            </a:p>
            <a:p>
              <a:endParaRPr lang="en-GB" sz="1600"/>
            </a:p>
            <a:p>
              <a:endParaRPr lang="fr-BE" sz="1600"/>
            </a:p>
          </p:txBody>
        </p:sp>
        <p:pic>
          <p:nvPicPr>
            <p:cNvPr id="49" name="Picture 2" descr="The EESC's visual identity - European Economic and Social Committee">
              <a:extLst>
                <a:ext uri="{FF2B5EF4-FFF2-40B4-BE49-F238E27FC236}">
                  <a16:creationId xmlns:a16="http://schemas.microsoft.com/office/drawing/2014/main" id="{6CECEE41-17A2-D256-45DD-CB6EAEF84C6D}"/>
                </a:ext>
              </a:extLst>
            </p:cNvPr>
            <p:cNvPicPr/>
            <p:nvPr/>
          </p:nvPicPr>
          <p:blipFill rotWithShape="1">
            <a:blip r:embed="rId7">
              <a:extLst>
                <a:ext uri="{28A0092B-C50C-407E-A947-70E740481C1C}">
                  <a14:useLocalDpi xmlns:a14="http://schemas.microsoft.com/office/drawing/2010/main" val="0"/>
                </a:ext>
              </a:extLst>
            </a:blip>
            <a:srcRect l="11710" r="18377"/>
            <a:stretch/>
          </p:blipFill>
          <p:spPr bwMode="auto">
            <a:xfrm>
              <a:off x="9362536" y="3942583"/>
              <a:ext cx="1061690" cy="86121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European Committee of the Regions">
              <a:extLst>
                <a:ext uri="{FF2B5EF4-FFF2-40B4-BE49-F238E27FC236}">
                  <a16:creationId xmlns:a16="http://schemas.microsoft.com/office/drawing/2014/main" id="{3926A146-1F09-7E00-FE8D-337E5DB3781B}"/>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10356402" y="3933430"/>
              <a:ext cx="1061691" cy="84001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European Court of Justice (ECJ) - Home | Facebook">
              <a:extLst>
                <a:ext uri="{FF2B5EF4-FFF2-40B4-BE49-F238E27FC236}">
                  <a16:creationId xmlns:a16="http://schemas.microsoft.com/office/drawing/2014/main" id="{36ACAA42-A7A3-1317-062C-7A453FD5A33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37789" y="5469752"/>
              <a:ext cx="674203" cy="77051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5">
            <a:extLst>
              <a:ext uri="{FF2B5EF4-FFF2-40B4-BE49-F238E27FC236}">
                <a16:creationId xmlns:a16="http://schemas.microsoft.com/office/drawing/2014/main" id="{BD30319A-F2E4-4FF5-BBF3-6F1D090014A6}"/>
              </a:ext>
            </a:extLst>
          </p:cNvPr>
          <p:cNvSpPr/>
          <p:nvPr/>
        </p:nvSpPr>
        <p:spPr>
          <a:xfrm>
            <a:off x="10772444" y="401647"/>
            <a:ext cx="909321" cy="6399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TextBox 66">
            <a:extLst>
              <a:ext uri="{FF2B5EF4-FFF2-40B4-BE49-F238E27FC236}">
                <a16:creationId xmlns:a16="http://schemas.microsoft.com/office/drawing/2014/main" id="{673D0455-05F2-1989-6EF1-E19C0FF1662B}"/>
              </a:ext>
            </a:extLst>
          </p:cNvPr>
          <p:cNvSpPr txBox="1"/>
          <p:nvPr/>
        </p:nvSpPr>
        <p:spPr>
          <a:xfrm>
            <a:off x="6096000" y="156068"/>
            <a:ext cx="5941255" cy="1169551"/>
          </a:xfrm>
          <a:prstGeom prst="rect">
            <a:avLst/>
          </a:prstGeom>
          <a:solidFill>
            <a:schemeClr val="accent3">
              <a:lumMod val="40000"/>
              <a:lumOff val="60000"/>
            </a:schemeClr>
          </a:solidFill>
        </p:spPr>
        <p:txBody>
          <a:bodyPr wrap="square">
            <a:spAutoFit/>
          </a:bodyPr>
          <a:lstStyle/>
          <a:p>
            <a:r>
              <a:rPr lang="en-GB" sz="1400" b="1">
                <a:solidFill>
                  <a:srgbClr val="13284B"/>
                </a:solidFill>
              </a:rPr>
              <a:t>Triangular Relation: </a:t>
            </a:r>
          </a:p>
          <a:p>
            <a:r>
              <a:rPr lang="en-GB" sz="1400">
                <a:solidFill>
                  <a:srgbClr val="13284B"/>
                </a:solidFill>
              </a:rPr>
              <a:t>European Commission = General Interest = Executive</a:t>
            </a:r>
          </a:p>
          <a:p>
            <a:r>
              <a:rPr lang="en-GB" sz="1400">
                <a:solidFill>
                  <a:srgbClr val="13284B"/>
                </a:solidFill>
              </a:rPr>
              <a:t>European Parliament = EU citizens’ interest = Legislator</a:t>
            </a:r>
          </a:p>
          <a:p>
            <a:r>
              <a:rPr lang="en-GB" sz="1400">
                <a:solidFill>
                  <a:srgbClr val="13284B"/>
                </a:solidFill>
              </a:rPr>
              <a:t>Council of the European Union = EU Member States’ interests = Legislator</a:t>
            </a:r>
          </a:p>
          <a:p>
            <a:r>
              <a:rPr lang="en-GB" sz="1400">
                <a:solidFill>
                  <a:srgbClr val="13284B"/>
                </a:solidFill>
              </a:rPr>
              <a:t>European Council = EU Member States’ interests = Political </a:t>
            </a:r>
          </a:p>
        </p:txBody>
      </p:sp>
    </p:spTree>
    <p:extLst>
      <p:ext uri="{BB962C8B-B14F-4D97-AF65-F5344CB8AC3E}">
        <p14:creationId xmlns:p14="http://schemas.microsoft.com/office/powerpoint/2010/main" val="89585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3D117-D1BC-D659-2D85-D37117B09798}"/>
              </a:ext>
            </a:extLst>
          </p:cNvPr>
          <p:cNvSpPr>
            <a:spLocks noGrp="1"/>
          </p:cNvSpPr>
          <p:nvPr>
            <p:ph type="title"/>
          </p:nvPr>
        </p:nvSpPr>
        <p:spPr/>
        <p:txBody>
          <a:bodyPr/>
          <a:lstStyle/>
          <a:p>
            <a:r>
              <a:rPr lang="en-GB"/>
              <a:t>The legal instruments </a:t>
            </a:r>
          </a:p>
        </p:txBody>
      </p:sp>
      <p:sp>
        <p:nvSpPr>
          <p:cNvPr id="5" name="Text Placeholder 4">
            <a:extLst>
              <a:ext uri="{FF2B5EF4-FFF2-40B4-BE49-F238E27FC236}">
                <a16:creationId xmlns:a16="http://schemas.microsoft.com/office/drawing/2014/main" id="{7E55C556-5556-3201-1356-9187262D5011}"/>
              </a:ext>
            </a:extLst>
          </p:cNvPr>
          <p:cNvSpPr>
            <a:spLocks noGrp="1"/>
          </p:cNvSpPr>
          <p:nvPr>
            <p:ph type="body" idx="25"/>
          </p:nvPr>
        </p:nvSpPr>
        <p:spPr/>
        <p:txBody>
          <a:bodyPr/>
          <a:lstStyle/>
          <a:p>
            <a:r>
              <a:rPr lang="en-GB"/>
              <a:t>OVERVIEW</a:t>
            </a:r>
          </a:p>
        </p:txBody>
      </p:sp>
      <p:graphicFrame>
        <p:nvGraphicFramePr>
          <p:cNvPr id="8" name="Table 7">
            <a:extLst>
              <a:ext uri="{FF2B5EF4-FFF2-40B4-BE49-F238E27FC236}">
                <a16:creationId xmlns:a16="http://schemas.microsoft.com/office/drawing/2014/main" id="{1C2259AE-B04D-17C3-F3F0-CC6409BF0EDA}"/>
              </a:ext>
            </a:extLst>
          </p:cNvPr>
          <p:cNvGraphicFramePr>
            <a:graphicFrameLocks noGrp="1"/>
          </p:cNvGraphicFramePr>
          <p:nvPr>
            <p:extLst>
              <p:ext uri="{D42A27DB-BD31-4B8C-83A1-F6EECF244321}">
                <p14:modId xmlns:p14="http://schemas.microsoft.com/office/powerpoint/2010/main" val="2983178552"/>
              </p:ext>
            </p:extLst>
          </p:nvPr>
        </p:nvGraphicFramePr>
        <p:xfrm>
          <a:off x="664632" y="2331936"/>
          <a:ext cx="10862735" cy="3627120"/>
        </p:xfrm>
        <a:graphic>
          <a:graphicData uri="http://schemas.openxmlformats.org/drawingml/2006/table">
            <a:tbl>
              <a:tblPr firstRow="1" bandRow="1">
                <a:tableStyleId>{2D5ABB26-0587-4C30-8999-92F81FD0307C}</a:tableStyleId>
              </a:tblPr>
              <a:tblGrid>
                <a:gridCol w="2038476">
                  <a:extLst>
                    <a:ext uri="{9D8B030D-6E8A-4147-A177-3AD203B41FA5}">
                      <a16:colId xmlns:a16="http://schemas.microsoft.com/office/drawing/2014/main" val="4277939955"/>
                    </a:ext>
                  </a:extLst>
                </a:gridCol>
                <a:gridCol w="8824259">
                  <a:extLst>
                    <a:ext uri="{9D8B030D-6E8A-4147-A177-3AD203B41FA5}">
                      <a16:colId xmlns:a16="http://schemas.microsoft.com/office/drawing/2014/main" val="1237686982"/>
                    </a:ext>
                  </a:extLst>
                </a:gridCol>
              </a:tblGrid>
              <a:tr h="219034">
                <a:tc>
                  <a:txBody>
                    <a:bodyPr/>
                    <a:lstStyle/>
                    <a:p>
                      <a:pPr marL="0" algn="l" defTabSz="914400" rtl="0" eaLnBrk="1" latinLnBrk="0" hangingPunct="1"/>
                      <a:r>
                        <a:rPr lang="en-GB" sz="1400" b="1" kern="1200">
                          <a:solidFill>
                            <a:srgbClr val="13284B"/>
                          </a:solidFill>
                          <a:latin typeface="+mn-lt"/>
                          <a:ea typeface="+mn-ea"/>
                          <a:cs typeface="Arial" panose="020B0604020202020204" pitchFamily="34" charset="0"/>
                        </a:rPr>
                        <a:t>Regulation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400" b="0" kern="1200">
                          <a:solidFill>
                            <a:srgbClr val="13284B"/>
                          </a:solidFill>
                          <a:latin typeface="+mn-lt"/>
                          <a:ea typeface="+mn-ea"/>
                          <a:cs typeface="Arial" panose="020B0604020202020204" pitchFamily="34" charset="0"/>
                        </a:rPr>
                        <a:t>A fully binding legislative act that applies directly and uniformly in all Member States without the need for national transposition.</a:t>
                      </a:r>
                      <a:endParaRPr lang="en-GB" sz="1400" b="0" kern="1200">
                        <a:solidFill>
                          <a:srgbClr val="13284B"/>
                        </a:solidFill>
                        <a:latin typeface="+mn-lt"/>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32547658"/>
                  </a:ext>
                </a:extLst>
              </a:tr>
              <a:tr h="327534">
                <a:tc>
                  <a:txBody>
                    <a:bodyPr/>
                    <a:lstStyle/>
                    <a:p>
                      <a:pPr algn="l"/>
                      <a:r>
                        <a:rPr lang="en-GB" sz="1400" b="1">
                          <a:solidFill>
                            <a:srgbClr val="13284B"/>
                          </a:solidFill>
                          <a:latin typeface="+mn-lt"/>
                          <a:cs typeface="Arial" panose="020B0604020202020204" pitchFamily="34" charset="0"/>
                        </a:rPr>
                        <a:t>Directive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b="0" kern="1200">
                          <a:solidFill>
                            <a:srgbClr val="13284B"/>
                          </a:solidFill>
                          <a:effectLst/>
                          <a:latin typeface="+mn-lt"/>
                          <a:cs typeface="Arial" panose="020B0604020202020204" pitchFamily="34" charset="0"/>
                        </a:rPr>
                        <a:t>A fully binding legislative act introducing a goal that all EU countries must achieve. It is up to the individual Member State to devise their own laws on how to reach these goals.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0536325"/>
                  </a:ext>
                </a:extLst>
              </a:tr>
              <a:tr h="327534">
                <a:tc>
                  <a:txBody>
                    <a:bodyPr/>
                    <a:lstStyle/>
                    <a:p>
                      <a:pPr algn="l"/>
                      <a:r>
                        <a:rPr lang="en-GB" sz="1400" b="1">
                          <a:solidFill>
                            <a:srgbClr val="13284B"/>
                          </a:solidFill>
                          <a:latin typeface="+mn-lt"/>
                          <a:cs typeface="Arial" panose="020B0604020202020204" pitchFamily="34" charset="0"/>
                        </a:rPr>
                        <a:t>Decision</a:t>
                      </a:r>
                      <a:endParaRPr lang="en-GB" sz="1400">
                        <a:solidFill>
                          <a:srgbClr val="13284B"/>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kern="1200">
                          <a:solidFill>
                            <a:srgbClr val="13284B"/>
                          </a:solidFill>
                          <a:effectLst/>
                          <a:latin typeface="+mn-lt"/>
                          <a:cs typeface="Arial" panose="020B0604020202020204" pitchFamily="34" charset="0"/>
                        </a:rPr>
                        <a:t>A binding act directed at specific Member States, companies, or individuals, and directly applicable only to those addressed.</a:t>
                      </a:r>
                      <a:endParaRPr lang="en-GB" sz="1400" b="0" kern="1200">
                        <a:solidFill>
                          <a:srgbClr val="13284B"/>
                        </a:solidFill>
                        <a:effectLst/>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4991059"/>
                  </a:ext>
                </a:extLst>
              </a:tr>
              <a:tr h="327534">
                <a:tc>
                  <a:txBody>
                    <a:bodyPr/>
                    <a:lstStyle/>
                    <a:p>
                      <a:pPr algn="l"/>
                      <a:r>
                        <a:rPr lang="en-GB" sz="1400" b="1">
                          <a:solidFill>
                            <a:srgbClr val="13284B"/>
                          </a:solidFill>
                          <a:latin typeface="+mn-lt"/>
                          <a:cs typeface="Arial" panose="020B0604020202020204" pitchFamily="34" charset="0"/>
                        </a:rPr>
                        <a:t>Recommendation</a:t>
                      </a:r>
                      <a:endParaRPr lang="en-GB" sz="1400">
                        <a:solidFill>
                          <a:srgbClr val="13284B"/>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kern="1200">
                          <a:solidFill>
                            <a:srgbClr val="13284B"/>
                          </a:solidFill>
                          <a:effectLst/>
                          <a:latin typeface="+mn-lt"/>
                          <a:cs typeface="Arial" panose="020B0604020202020204" pitchFamily="34" charset="0"/>
                        </a:rPr>
                        <a:t>A non-binding instrument through which EU institutions encourage certain actions or approaches without creating legal obligations.</a:t>
                      </a:r>
                      <a:endParaRPr lang="en-GB" sz="1400" b="0" kern="1200">
                        <a:solidFill>
                          <a:srgbClr val="13284B"/>
                        </a:solidFill>
                        <a:effectLst/>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7870053"/>
                  </a:ext>
                </a:extLst>
              </a:tr>
              <a:tr h="218700">
                <a:tc>
                  <a:txBody>
                    <a:bodyPr/>
                    <a:lstStyle/>
                    <a:p>
                      <a:pPr algn="l"/>
                      <a:r>
                        <a:rPr lang="en-GB" sz="1400" b="1">
                          <a:solidFill>
                            <a:srgbClr val="13284B"/>
                          </a:solidFill>
                          <a:latin typeface="+mn-lt"/>
                          <a:cs typeface="Arial" panose="020B0604020202020204" pitchFamily="34" charset="0"/>
                        </a:rPr>
                        <a:t>Opinion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kern="1200">
                          <a:solidFill>
                            <a:srgbClr val="13284B"/>
                          </a:solidFill>
                          <a:effectLst/>
                          <a:latin typeface="+mn-lt"/>
                          <a:cs typeface="Arial" panose="020B0604020202020204" pitchFamily="34" charset="0"/>
                        </a:rPr>
                        <a:t>A non-binding statement expressing an institution’s assessment or viewpoint on a particular issue, often used to guide political or legislative discussions.</a:t>
                      </a:r>
                      <a:endParaRPr lang="en-GB" sz="1400" b="0" kern="1200">
                        <a:solidFill>
                          <a:srgbClr val="13284B"/>
                        </a:solidFill>
                        <a:effectLst/>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8111883"/>
                  </a:ext>
                </a:extLst>
              </a:tr>
              <a:tr h="343281">
                <a:tc>
                  <a:txBody>
                    <a:bodyPr/>
                    <a:lstStyle/>
                    <a:p>
                      <a:pPr algn="l"/>
                      <a:r>
                        <a:rPr lang="en-GB" sz="1400" b="1">
                          <a:solidFill>
                            <a:srgbClr val="13284B"/>
                          </a:solidFill>
                          <a:latin typeface="+mn-lt"/>
                          <a:cs typeface="Arial" panose="020B0604020202020204" pitchFamily="34" charset="0"/>
                        </a:rPr>
                        <a:t>Delegated act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b="0" kern="1200">
                          <a:solidFill>
                            <a:srgbClr val="13284B"/>
                          </a:solidFill>
                          <a:effectLst/>
                          <a:latin typeface="+mn-lt"/>
                          <a:cs typeface="Arial" panose="020B0604020202020204" pitchFamily="34" charset="0"/>
                        </a:rPr>
                        <a:t>A technical act adopted by the European Commission that serve to amend or supplement the non-essential elements of the legislation.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7930570"/>
                  </a:ext>
                </a:extLst>
              </a:tr>
              <a:tr h="343281">
                <a:tc>
                  <a:txBody>
                    <a:bodyPr/>
                    <a:lstStyle/>
                    <a:p>
                      <a:pPr algn="l"/>
                      <a:r>
                        <a:rPr lang="en-GB" sz="1400" b="1">
                          <a:solidFill>
                            <a:srgbClr val="13284B"/>
                          </a:solidFill>
                          <a:latin typeface="+mn-lt"/>
                          <a:cs typeface="Arial" panose="020B0604020202020204" pitchFamily="34" charset="0"/>
                        </a:rPr>
                        <a:t>Implementing act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b="0" kern="1200">
                          <a:solidFill>
                            <a:srgbClr val="13284B"/>
                          </a:solidFill>
                          <a:effectLst/>
                          <a:latin typeface="+mn-lt"/>
                          <a:cs typeface="Arial" panose="020B0604020202020204" pitchFamily="34" charset="0"/>
                        </a:rPr>
                        <a:t>A technical act laying down detailed rules </a:t>
                      </a:r>
                      <a:r>
                        <a:rPr lang="en-US" sz="1400" b="0" kern="1200">
                          <a:solidFill>
                            <a:srgbClr val="13284B"/>
                          </a:solidFill>
                          <a:effectLst/>
                          <a:latin typeface="+mn-lt"/>
                          <a:cs typeface="Arial" panose="020B0604020202020204" pitchFamily="34" charset="0"/>
                        </a:rPr>
                        <a:t>to ensure that EU laws are applied uniformly and consistently across the Union.</a:t>
                      </a:r>
                      <a:endParaRPr lang="en-GB" sz="1400" b="0" kern="1200">
                        <a:solidFill>
                          <a:srgbClr val="13284B"/>
                        </a:solidFill>
                        <a:effectLst/>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9565715"/>
                  </a:ext>
                </a:extLst>
              </a:tr>
            </a:tbl>
          </a:graphicData>
        </a:graphic>
      </p:graphicFrame>
      <p:sp>
        <p:nvSpPr>
          <p:cNvPr id="3" name="Rectangle 2">
            <a:extLst>
              <a:ext uri="{FF2B5EF4-FFF2-40B4-BE49-F238E27FC236}">
                <a16:creationId xmlns:a16="http://schemas.microsoft.com/office/drawing/2014/main" id="{A47D1BE3-BDAB-4401-1FE3-ECD9996FF3BB}"/>
              </a:ext>
            </a:extLst>
          </p:cNvPr>
          <p:cNvSpPr/>
          <p:nvPr/>
        </p:nvSpPr>
        <p:spPr>
          <a:xfrm>
            <a:off x="10741412" y="432000"/>
            <a:ext cx="909321" cy="6399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D8DFF2B2-BB89-8C59-FFA7-758AC599CC14}"/>
              </a:ext>
            </a:extLst>
          </p:cNvPr>
          <p:cNvSpPr txBox="1"/>
          <p:nvPr/>
        </p:nvSpPr>
        <p:spPr>
          <a:xfrm>
            <a:off x="541266" y="1202132"/>
            <a:ext cx="10862735" cy="738664"/>
          </a:xfrm>
          <a:prstGeom prst="rect">
            <a:avLst/>
          </a:prstGeom>
          <a:noFill/>
        </p:spPr>
        <p:txBody>
          <a:bodyPr wrap="square" rtlCol="0">
            <a:spAutoFit/>
          </a:bodyPr>
          <a:lstStyle/>
          <a:p>
            <a:pPr algn="just"/>
            <a:r>
              <a:rPr lang="en-US" sz="1400">
                <a:solidFill>
                  <a:schemeClr val="accent1"/>
                </a:solidFill>
              </a:rPr>
              <a:t>The EU relies on a range of legal instruments to shape and implement its policies. These instruments differ in their legal force, how they apply, and the degree of flexibility they give to Member States. Together, they ensure that EU legislation is both effective and adaptable across diverse national systems.</a:t>
            </a:r>
          </a:p>
        </p:txBody>
      </p:sp>
    </p:spTree>
    <p:extLst>
      <p:ext uri="{BB962C8B-B14F-4D97-AF65-F5344CB8AC3E}">
        <p14:creationId xmlns:p14="http://schemas.microsoft.com/office/powerpoint/2010/main" val="3078143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4379D-A3F8-067B-842F-325FA04E48E5}"/>
              </a:ext>
            </a:extLst>
          </p:cNvPr>
          <p:cNvSpPr>
            <a:spLocks noGrp="1"/>
          </p:cNvSpPr>
          <p:nvPr>
            <p:ph type="title"/>
          </p:nvPr>
        </p:nvSpPr>
        <p:spPr/>
        <p:txBody>
          <a:bodyPr/>
          <a:lstStyle/>
          <a:p>
            <a:r>
              <a:rPr lang="en-GB"/>
              <a:t>the </a:t>
            </a:r>
            <a:r>
              <a:rPr lang="en-GB" err="1"/>
              <a:t>eu</a:t>
            </a:r>
            <a:r>
              <a:rPr lang="en-GB"/>
              <a:t> legislative process</a:t>
            </a:r>
          </a:p>
        </p:txBody>
      </p:sp>
      <p:sp>
        <p:nvSpPr>
          <p:cNvPr id="5" name="Text Placeholder 4">
            <a:extLst>
              <a:ext uri="{FF2B5EF4-FFF2-40B4-BE49-F238E27FC236}">
                <a16:creationId xmlns:a16="http://schemas.microsoft.com/office/drawing/2014/main" id="{D499B7C0-4F1F-10FC-27E6-F218F7156A18}"/>
              </a:ext>
            </a:extLst>
          </p:cNvPr>
          <p:cNvSpPr>
            <a:spLocks noGrp="1"/>
          </p:cNvSpPr>
          <p:nvPr>
            <p:ph type="body" idx="25"/>
          </p:nvPr>
        </p:nvSpPr>
        <p:spPr/>
        <p:txBody>
          <a:bodyPr/>
          <a:lstStyle/>
          <a:p>
            <a:r>
              <a:rPr lang="fr-BE"/>
              <a:t>O</a:t>
            </a:r>
            <a:r>
              <a:rPr lang="en-GB"/>
              <a:t>VERVIEW</a:t>
            </a:r>
          </a:p>
        </p:txBody>
      </p:sp>
      <p:sp>
        <p:nvSpPr>
          <p:cNvPr id="30" name="Rectangle 29">
            <a:extLst>
              <a:ext uri="{FF2B5EF4-FFF2-40B4-BE49-F238E27FC236}">
                <a16:creationId xmlns:a16="http://schemas.microsoft.com/office/drawing/2014/main" id="{3B656AD7-6484-B0B5-BFE1-080F5B8C65A6}"/>
              </a:ext>
            </a:extLst>
          </p:cNvPr>
          <p:cNvSpPr/>
          <p:nvPr/>
        </p:nvSpPr>
        <p:spPr>
          <a:xfrm>
            <a:off x="7229518" y="1291565"/>
            <a:ext cx="2226659" cy="426910"/>
          </a:xfrm>
          <a:prstGeom prst="rect">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a:ln>
                  <a:noFill/>
                </a:ln>
                <a:solidFill>
                  <a:srgbClr val="13284B"/>
                </a:solidFill>
                <a:effectLst/>
                <a:uLnTx/>
                <a:uFillTx/>
                <a:ea typeface="+mn-ea"/>
                <a:cs typeface="Arial" panose="020B0604020202020204" pitchFamily="34" charset="0"/>
              </a:rPr>
              <a:t>Implementation</a:t>
            </a:r>
          </a:p>
        </p:txBody>
      </p:sp>
      <p:cxnSp>
        <p:nvCxnSpPr>
          <p:cNvPr id="31" name="Straight Connector 30">
            <a:extLst>
              <a:ext uri="{FF2B5EF4-FFF2-40B4-BE49-F238E27FC236}">
                <a16:creationId xmlns:a16="http://schemas.microsoft.com/office/drawing/2014/main" id="{8B034C85-EA2B-7D10-FF4E-BA4A3CBE92F5}"/>
              </a:ext>
            </a:extLst>
          </p:cNvPr>
          <p:cNvCxnSpPr>
            <a:cxnSpLocks/>
          </p:cNvCxnSpPr>
          <p:nvPr/>
        </p:nvCxnSpPr>
        <p:spPr>
          <a:xfrm>
            <a:off x="9395027" y="1267704"/>
            <a:ext cx="0" cy="5046052"/>
          </a:xfrm>
          <a:prstGeom prst="line">
            <a:avLst/>
          </a:prstGeom>
          <a:noFill/>
          <a:ln w="6350" cap="flat" cmpd="sng" algn="ctr">
            <a:solidFill>
              <a:schemeClr val="accent1"/>
            </a:solidFill>
            <a:prstDash val="solid"/>
            <a:miter lim="800000"/>
          </a:ln>
          <a:effectLst/>
        </p:spPr>
      </p:cxnSp>
      <p:cxnSp>
        <p:nvCxnSpPr>
          <p:cNvPr id="32" name="Straight Connector 31">
            <a:extLst>
              <a:ext uri="{FF2B5EF4-FFF2-40B4-BE49-F238E27FC236}">
                <a16:creationId xmlns:a16="http://schemas.microsoft.com/office/drawing/2014/main" id="{6994249B-22A8-3508-3674-02000C37A3EA}"/>
              </a:ext>
            </a:extLst>
          </p:cNvPr>
          <p:cNvCxnSpPr>
            <a:cxnSpLocks/>
          </p:cNvCxnSpPr>
          <p:nvPr/>
        </p:nvCxnSpPr>
        <p:spPr>
          <a:xfrm>
            <a:off x="7328585" y="1267704"/>
            <a:ext cx="0" cy="5046052"/>
          </a:xfrm>
          <a:prstGeom prst="line">
            <a:avLst/>
          </a:prstGeom>
          <a:noFill/>
          <a:ln w="6350" cap="flat" cmpd="sng" algn="ctr">
            <a:solidFill>
              <a:schemeClr val="accent1"/>
            </a:solidFill>
            <a:prstDash val="solid"/>
            <a:miter lim="800000"/>
          </a:ln>
          <a:effectLst/>
        </p:spPr>
      </p:cxnSp>
      <p:cxnSp>
        <p:nvCxnSpPr>
          <p:cNvPr id="33" name="Straight Connector 32">
            <a:extLst>
              <a:ext uri="{FF2B5EF4-FFF2-40B4-BE49-F238E27FC236}">
                <a16:creationId xmlns:a16="http://schemas.microsoft.com/office/drawing/2014/main" id="{8EDACE3A-832B-5089-2C77-5DF5ECE12F55}"/>
              </a:ext>
            </a:extLst>
          </p:cNvPr>
          <p:cNvCxnSpPr>
            <a:cxnSpLocks/>
          </p:cNvCxnSpPr>
          <p:nvPr/>
        </p:nvCxnSpPr>
        <p:spPr>
          <a:xfrm>
            <a:off x="2857180" y="1314582"/>
            <a:ext cx="0" cy="5046052"/>
          </a:xfrm>
          <a:prstGeom prst="line">
            <a:avLst/>
          </a:prstGeom>
          <a:noFill/>
          <a:ln w="3175" cap="flat" cmpd="sng" algn="ctr">
            <a:solidFill>
              <a:schemeClr val="accent1"/>
            </a:solidFill>
            <a:prstDash val="solid"/>
            <a:miter lim="800000"/>
          </a:ln>
          <a:effectLst/>
        </p:spPr>
      </p:cxnSp>
      <p:cxnSp>
        <p:nvCxnSpPr>
          <p:cNvPr id="34" name="Straight Connector 33">
            <a:extLst>
              <a:ext uri="{FF2B5EF4-FFF2-40B4-BE49-F238E27FC236}">
                <a16:creationId xmlns:a16="http://schemas.microsoft.com/office/drawing/2014/main" id="{B6D4C519-E70E-79E5-D1CD-E46A26636AF4}"/>
              </a:ext>
            </a:extLst>
          </p:cNvPr>
          <p:cNvCxnSpPr>
            <a:cxnSpLocks/>
          </p:cNvCxnSpPr>
          <p:nvPr/>
        </p:nvCxnSpPr>
        <p:spPr>
          <a:xfrm>
            <a:off x="1304756" y="2807855"/>
            <a:ext cx="0" cy="1435205"/>
          </a:xfrm>
          <a:prstGeom prst="line">
            <a:avLst/>
          </a:prstGeom>
          <a:noFill/>
          <a:ln w="3175" cap="flat" cmpd="sng" algn="ctr">
            <a:solidFill>
              <a:schemeClr val="accent2">
                <a:lumMod val="20000"/>
                <a:lumOff val="80000"/>
              </a:schemeClr>
            </a:solidFill>
            <a:prstDash val="solid"/>
            <a:miter lim="800000"/>
          </a:ln>
          <a:effectLst/>
        </p:spPr>
      </p:cxnSp>
      <p:sp>
        <p:nvSpPr>
          <p:cNvPr id="39" name="Rectangle 38">
            <a:extLst>
              <a:ext uri="{FF2B5EF4-FFF2-40B4-BE49-F238E27FC236}">
                <a16:creationId xmlns:a16="http://schemas.microsoft.com/office/drawing/2014/main" id="{56BB300B-24D4-E191-48B3-26666A2DEB74}"/>
              </a:ext>
            </a:extLst>
          </p:cNvPr>
          <p:cNvSpPr/>
          <p:nvPr/>
        </p:nvSpPr>
        <p:spPr>
          <a:xfrm>
            <a:off x="2970650" y="1291565"/>
            <a:ext cx="3819902" cy="439200"/>
          </a:xfrm>
          <a:prstGeom prst="rect">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a:ln>
                  <a:noFill/>
                </a:ln>
                <a:solidFill>
                  <a:srgbClr val="13284B"/>
                </a:solidFill>
                <a:effectLst/>
                <a:uLnTx/>
                <a:uFillTx/>
                <a:ea typeface="+mn-ea"/>
                <a:cs typeface="Arial" panose="020B0604020202020204" pitchFamily="34" charset="0"/>
              </a:rPr>
              <a:t>Adoption</a:t>
            </a:r>
          </a:p>
        </p:txBody>
      </p:sp>
      <p:sp>
        <p:nvSpPr>
          <p:cNvPr id="40" name="Rectangle 39">
            <a:extLst>
              <a:ext uri="{FF2B5EF4-FFF2-40B4-BE49-F238E27FC236}">
                <a16:creationId xmlns:a16="http://schemas.microsoft.com/office/drawing/2014/main" id="{09E2717B-0FDB-307D-3EFE-EDBCFBEAC4CA}"/>
              </a:ext>
            </a:extLst>
          </p:cNvPr>
          <p:cNvSpPr/>
          <p:nvPr/>
        </p:nvSpPr>
        <p:spPr>
          <a:xfrm>
            <a:off x="9379882" y="1291565"/>
            <a:ext cx="2916233" cy="458181"/>
          </a:xfrm>
          <a:prstGeom prst="rect">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a:ln>
                  <a:noFill/>
                </a:ln>
                <a:solidFill>
                  <a:srgbClr val="13284B"/>
                </a:solidFill>
                <a:effectLst/>
                <a:uLnTx/>
                <a:uFillTx/>
                <a:ea typeface="+mn-ea"/>
                <a:cs typeface="Arial" panose="020B0604020202020204" pitchFamily="34" charset="0"/>
              </a:rPr>
              <a:t>Secondary Legislation</a:t>
            </a:r>
          </a:p>
        </p:txBody>
      </p:sp>
      <p:sp>
        <p:nvSpPr>
          <p:cNvPr id="41" name="Rectangle 40">
            <a:extLst>
              <a:ext uri="{FF2B5EF4-FFF2-40B4-BE49-F238E27FC236}">
                <a16:creationId xmlns:a16="http://schemas.microsoft.com/office/drawing/2014/main" id="{F846CE15-1D46-B08F-021A-F0868421244E}"/>
              </a:ext>
            </a:extLst>
          </p:cNvPr>
          <p:cNvSpPr/>
          <p:nvPr/>
        </p:nvSpPr>
        <p:spPr>
          <a:xfrm>
            <a:off x="636972" y="1291565"/>
            <a:ext cx="2160000" cy="439200"/>
          </a:xfrm>
          <a:prstGeom prst="rect">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a:ln>
                  <a:noFill/>
                </a:ln>
                <a:solidFill>
                  <a:srgbClr val="13284B"/>
                </a:solidFill>
                <a:effectLst/>
                <a:uLnTx/>
                <a:uFillTx/>
                <a:ea typeface="+mn-ea"/>
                <a:cs typeface="Arial" panose="020B0604020202020204" pitchFamily="34" charset="0"/>
              </a:rPr>
              <a:t>Formulation</a:t>
            </a:r>
          </a:p>
        </p:txBody>
      </p:sp>
      <p:sp>
        <p:nvSpPr>
          <p:cNvPr id="43" name="TextBox 42">
            <a:extLst>
              <a:ext uri="{FF2B5EF4-FFF2-40B4-BE49-F238E27FC236}">
                <a16:creationId xmlns:a16="http://schemas.microsoft.com/office/drawing/2014/main" id="{30B2168E-7EEC-F8CD-65D0-38C3A9E8F7AB}"/>
              </a:ext>
            </a:extLst>
          </p:cNvPr>
          <p:cNvSpPr txBox="1"/>
          <p:nvPr/>
        </p:nvSpPr>
        <p:spPr>
          <a:xfrm>
            <a:off x="155354" y="1856132"/>
            <a:ext cx="2636064" cy="1046440"/>
          </a:xfrm>
          <a:prstGeom prst="rect">
            <a:avLst/>
          </a:prstGeom>
          <a:solidFill>
            <a:schemeClr val="accent2">
              <a:lumMod val="20000"/>
              <a:lumOff val="80000"/>
            </a:schemeClr>
          </a:solidFill>
          <a:ln w="19050">
            <a:noFill/>
          </a:ln>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13284B"/>
                </a:solidFill>
                <a:effectLst/>
                <a:uLnTx/>
                <a:uFillTx/>
                <a:cs typeface="Arial" panose="020B0604020202020204" pitchFamily="34" charset="0"/>
              </a:rPr>
              <a:t>POLICY INPUTS</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646464"/>
                </a:solidFill>
                <a:effectLst/>
                <a:uLnTx/>
                <a:uFillTx/>
                <a:cs typeface="Arial" panose="020B0604020202020204" pitchFamily="34" charset="0"/>
              </a:rPr>
              <a:t>The European Commission conducts impact</a:t>
            </a:r>
            <a:r>
              <a:rPr kumimoji="0" lang="en-GB" sz="1200" b="0" i="0" u="none" strike="noStrike" kern="0" cap="none" spc="0" normalizeH="0" noProof="0">
                <a:ln>
                  <a:noFill/>
                </a:ln>
                <a:solidFill>
                  <a:srgbClr val="646464"/>
                </a:solidFill>
                <a:effectLst/>
                <a:uLnTx/>
                <a:uFillTx/>
                <a:cs typeface="Arial" panose="020B0604020202020204" pitchFamily="34" charset="0"/>
              </a:rPr>
              <a:t> </a:t>
            </a:r>
            <a:r>
              <a:rPr kumimoji="0" lang="en-GB" sz="1200" b="0" i="0" u="none" strike="noStrike" kern="0" cap="none" spc="0" normalizeH="0" baseline="0" noProof="0">
                <a:ln>
                  <a:noFill/>
                </a:ln>
                <a:solidFill>
                  <a:srgbClr val="646464"/>
                </a:solidFill>
                <a:effectLst/>
                <a:uLnTx/>
                <a:uFillTx/>
                <a:cs typeface="Arial" panose="020B0604020202020204" pitchFamily="34" charset="0"/>
              </a:rPr>
              <a:t>assessment, meets with stakeholders and conducts public consultations (not mandatory).</a:t>
            </a:r>
            <a:endParaRPr kumimoji="0" lang="en-GB" sz="1200" b="1" i="0" u="none" strike="noStrike" kern="0" cap="none" spc="0" normalizeH="0" baseline="0" noProof="0">
              <a:ln>
                <a:noFill/>
              </a:ln>
              <a:solidFill>
                <a:srgbClr val="13284B"/>
              </a:solidFill>
              <a:effectLst/>
              <a:uLnTx/>
              <a:uFillTx/>
              <a:cs typeface="Arial" panose="020B0604020202020204" pitchFamily="34" charset="0"/>
            </a:endParaRPr>
          </a:p>
        </p:txBody>
      </p:sp>
      <p:cxnSp>
        <p:nvCxnSpPr>
          <p:cNvPr id="44" name="Straight Connector 43">
            <a:extLst>
              <a:ext uri="{FF2B5EF4-FFF2-40B4-BE49-F238E27FC236}">
                <a16:creationId xmlns:a16="http://schemas.microsoft.com/office/drawing/2014/main" id="{246E5B6C-EDF6-F98D-B436-8E2DA9B99BB9}"/>
              </a:ext>
            </a:extLst>
          </p:cNvPr>
          <p:cNvCxnSpPr>
            <a:cxnSpLocks/>
          </p:cNvCxnSpPr>
          <p:nvPr/>
        </p:nvCxnSpPr>
        <p:spPr>
          <a:xfrm>
            <a:off x="1910472" y="4290102"/>
            <a:ext cx="0" cy="379396"/>
          </a:xfrm>
          <a:prstGeom prst="line">
            <a:avLst/>
          </a:prstGeom>
          <a:noFill/>
          <a:ln w="3175" cap="flat" cmpd="sng" algn="ctr">
            <a:solidFill>
              <a:schemeClr val="accent3">
                <a:lumMod val="40000"/>
                <a:lumOff val="60000"/>
              </a:schemeClr>
            </a:solidFill>
            <a:prstDash val="solid"/>
            <a:miter lim="800000"/>
          </a:ln>
          <a:effectLst/>
        </p:spPr>
      </p:cxnSp>
      <p:sp>
        <p:nvSpPr>
          <p:cNvPr id="45" name="TextBox 44">
            <a:extLst>
              <a:ext uri="{FF2B5EF4-FFF2-40B4-BE49-F238E27FC236}">
                <a16:creationId xmlns:a16="http://schemas.microsoft.com/office/drawing/2014/main" id="{23CFFDA5-AC54-73F2-5E5A-B3827ADDAA66}"/>
              </a:ext>
            </a:extLst>
          </p:cNvPr>
          <p:cNvSpPr txBox="1"/>
          <p:nvPr/>
        </p:nvSpPr>
        <p:spPr>
          <a:xfrm>
            <a:off x="980623" y="4549430"/>
            <a:ext cx="1827024" cy="1815882"/>
          </a:xfrm>
          <a:prstGeom prst="rect">
            <a:avLst/>
          </a:prstGeom>
          <a:solidFill>
            <a:schemeClr val="accent3">
              <a:lumMod val="40000"/>
              <a:lumOff val="60000"/>
            </a:schemeClr>
          </a:solidFill>
          <a:ln w="38100">
            <a:noFill/>
          </a:ln>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13284B"/>
                </a:solidFill>
                <a:effectLst/>
                <a:uLnTx/>
                <a:uFillTx/>
                <a:cs typeface="Arial" panose="020B0604020202020204" pitchFamily="34" charset="0"/>
              </a:rPr>
              <a:t>COMMISSION ADOPTS PROPOSAL</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646464"/>
                </a:solidFill>
                <a:effectLst/>
                <a:uLnTx/>
                <a:uFillTx/>
                <a:cs typeface="Arial" panose="020B0604020202020204" pitchFamily="34" charset="0"/>
              </a:rPr>
              <a:t>The European Commission adopts a proposal (Regulation or Directive) and sends it simultaneously to the Parliament and the Council for scrutiny. </a:t>
            </a:r>
            <a:endParaRPr kumimoji="0" lang="en-GB" sz="1200" b="1" i="0" u="none" strike="noStrike" kern="0" cap="none" spc="0" normalizeH="0" baseline="0" noProof="0">
              <a:ln>
                <a:noFill/>
              </a:ln>
              <a:solidFill>
                <a:srgbClr val="13284B"/>
              </a:solidFill>
              <a:effectLst/>
              <a:uLnTx/>
              <a:uFillTx/>
              <a:cs typeface="Arial" panose="020B0604020202020204" pitchFamily="34" charset="0"/>
            </a:endParaRPr>
          </a:p>
        </p:txBody>
      </p:sp>
      <p:sp>
        <p:nvSpPr>
          <p:cNvPr id="46" name="TextBox 45">
            <a:extLst>
              <a:ext uri="{FF2B5EF4-FFF2-40B4-BE49-F238E27FC236}">
                <a16:creationId xmlns:a16="http://schemas.microsoft.com/office/drawing/2014/main" id="{C8F4E4AC-4F4B-03E5-8696-189B3F1C4206}"/>
              </a:ext>
            </a:extLst>
          </p:cNvPr>
          <p:cNvSpPr txBox="1"/>
          <p:nvPr/>
        </p:nvSpPr>
        <p:spPr>
          <a:xfrm>
            <a:off x="2867954" y="1856132"/>
            <a:ext cx="2235011" cy="1815882"/>
          </a:xfrm>
          <a:prstGeom prst="rect">
            <a:avLst/>
          </a:prstGeom>
          <a:solidFill>
            <a:schemeClr val="accent2">
              <a:lumMod val="20000"/>
              <a:lumOff val="80000"/>
            </a:schemeClr>
          </a:solidFill>
          <a:ln w="19050">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13284B"/>
                </a:solidFill>
                <a:effectLst/>
                <a:uLnTx/>
                <a:uFillTx/>
                <a:cs typeface="Arial" panose="020B0604020202020204" pitchFamily="34" charset="0"/>
              </a:rPr>
              <a:t>PARLIAMENT ADOPTS ITS POSITION</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646464"/>
                </a:solidFill>
                <a:effectLst/>
                <a:uLnTx/>
                <a:uFillTx/>
                <a:cs typeface="Arial" panose="020B0604020202020204" pitchFamily="34" charset="0"/>
              </a:rPr>
              <a:t>The file is referred to a Committee responsible. The Committee drafts a report, which is then submitted to a plenary vote to confirm the final position of the Parliament. </a:t>
            </a:r>
            <a:endParaRPr kumimoji="0" lang="en-GB" sz="1400" b="1" i="0" u="none" strike="noStrike" kern="0" cap="none" spc="0" normalizeH="0" baseline="0" noProof="0">
              <a:ln>
                <a:noFill/>
              </a:ln>
              <a:solidFill>
                <a:srgbClr val="13284B"/>
              </a:solidFill>
              <a:effectLst/>
              <a:uLnTx/>
              <a:uFillTx/>
              <a:cs typeface="Arial" panose="020B0604020202020204" pitchFamily="34" charset="0"/>
            </a:endParaRPr>
          </a:p>
        </p:txBody>
      </p:sp>
      <p:sp>
        <p:nvSpPr>
          <p:cNvPr id="47" name="TextBox 46">
            <a:extLst>
              <a:ext uri="{FF2B5EF4-FFF2-40B4-BE49-F238E27FC236}">
                <a16:creationId xmlns:a16="http://schemas.microsoft.com/office/drawing/2014/main" id="{ECAC07D2-5F50-1794-E717-068DFFACC0EF}"/>
              </a:ext>
            </a:extLst>
          </p:cNvPr>
          <p:cNvSpPr txBox="1"/>
          <p:nvPr/>
        </p:nvSpPr>
        <p:spPr>
          <a:xfrm>
            <a:off x="4137085" y="4669498"/>
            <a:ext cx="1721613" cy="1261884"/>
          </a:xfrm>
          <a:prstGeom prst="rect">
            <a:avLst/>
          </a:prstGeom>
          <a:solidFill>
            <a:schemeClr val="accent2">
              <a:lumMod val="20000"/>
              <a:lumOff val="80000"/>
            </a:schemeClr>
          </a:solidFill>
          <a:ln w="19050">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13284B"/>
                </a:solidFill>
                <a:effectLst/>
                <a:uLnTx/>
                <a:uFillTx/>
                <a:cs typeface="Arial" panose="020B0604020202020204" pitchFamily="34" charset="0"/>
              </a:rPr>
              <a:t>COUNCIL ADOPTS ITS POSITION</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646464"/>
                </a:solidFill>
                <a:effectLst/>
                <a:uLnTx/>
                <a:uFillTx/>
                <a:cs typeface="Arial" panose="020B0604020202020204" pitchFamily="34" charset="0"/>
              </a:rPr>
              <a:t>Member States agree on their stance and adopt a General Approach. </a:t>
            </a:r>
            <a:endParaRPr kumimoji="0" lang="en-GB" sz="1200" b="1" i="0" u="none" strike="noStrike" kern="0" cap="none" spc="0" normalizeH="0" baseline="0" noProof="0">
              <a:ln>
                <a:noFill/>
              </a:ln>
              <a:solidFill>
                <a:srgbClr val="13284B"/>
              </a:solidFill>
              <a:effectLst/>
              <a:uLnTx/>
              <a:uFillTx/>
              <a:cs typeface="Arial" panose="020B0604020202020204" pitchFamily="34" charset="0"/>
            </a:endParaRPr>
          </a:p>
        </p:txBody>
      </p:sp>
      <p:sp>
        <p:nvSpPr>
          <p:cNvPr id="48" name="TextBox 47">
            <a:extLst>
              <a:ext uri="{FF2B5EF4-FFF2-40B4-BE49-F238E27FC236}">
                <a16:creationId xmlns:a16="http://schemas.microsoft.com/office/drawing/2014/main" id="{B32AFBBE-8FE7-880D-FF7C-68140CE42BA2}"/>
              </a:ext>
            </a:extLst>
          </p:cNvPr>
          <p:cNvSpPr txBox="1"/>
          <p:nvPr/>
        </p:nvSpPr>
        <p:spPr>
          <a:xfrm>
            <a:off x="5676010" y="1856132"/>
            <a:ext cx="1486388" cy="1815882"/>
          </a:xfrm>
          <a:prstGeom prst="rect">
            <a:avLst/>
          </a:prstGeom>
          <a:solidFill>
            <a:schemeClr val="accent3">
              <a:lumMod val="40000"/>
              <a:lumOff val="60000"/>
            </a:schemeClr>
          </a:solidFill>
          <a:ln w="28575">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13284B"/>
                </a:solidFill>
                <a:effectLst/>
                <a:uLnTx/>
                <a:uFillTx/>
                <a:cs typeface="Arial" panose="020B0604020202020204" pitchFamily="34" charset="0"/>
              </a:rPr>
              <a:t>TRILOGUE NEGOTIATIONS</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646464"/>
                </a:solidFill>
                <a:effectLst/>
                <a:uLnTx/>
                <a:uFillTx/>
                <a:cs typeface="Arial" panose="020B0604020202020204" pitchFamily="34" charset="0"/>
              </a:rPr>
              <a:t>Co-legislators</a:t>
            </a:r>
            <a:r>
              <a:rPr kumimoji="0" lang="en-GB" sz="1200" b="0" i="0" u="none" strike="noStrike" kern="0" cap="none" spc="0" normalizeH="0" noProof="0">
                <a:ln>
                  <a:noFill/>
                </a:ln>
                <a:solidFill>
                  <a:srgbClr val="646464"/>
                </a:solidFill>
                <a:effectLst/>
                <a:uLnTx/>
                <a:uFillTx/>
                <a:cs typeface="Arial" panose="020B0604020202020204" pitchFamily="34" charset="0"/>
              </a:rPr>
              <a:t> (</a:t>
            </a:r>
            <a:r>
              <a:rPr kumimoji="0" lang="en-GB" sz="1200" b="0" i="0" u="none" strike="noStrike" kern="0" cap="none" spc="0" normalizeH="0" baseline="0" noProof="0">
                <a:ln>
                  <a:noFill/>
                </a:ln>
                <a:solidFill>
                  <a:srgbClr val="646464"/>
                </a:solidFill>
                <a:effectLst/>
                <a:uLnTx/>
                <a:uFillTx/>
                <a:cs typeface="Arial" panose="020B0604020202020204" pitchFamily="34" charset="0"/>
              </a:rPr>
              <a:t>Parliament and Council) and Commission negotiate to find an agreement on the text. </a:t>
            </a:r>
            <a:endParaRPr kumimoji="0" lang="en-GB" sz="1400" b="0" i="0" u="none" strike="noStrike" kern="0" cap="none" spc="0" normalizeH="0" baseline="0" noProof="0">
              <a:ln>
                <a:noFill/>
              </a:ln>
              <a:solidFill>
                <a:srgbClr val="13284B"/>
              </a:solidFill>
              <a:effectLst/>
              <a:uLnTx/>
              <a:uFillTx/>
              <a:cs typeface="Arial" panose="020B0604020202020204" pitchFamily="34" charset="0"/>
            </a:endParaRPr>
          </a:p>
        </p:txBody>
      </p:sp>
      <p:sp>
        <p:nvSpPr>
          <p:cNvPr id="49" name="TextBox 48">
            <a:extLst>
              <a:ext uri="{FF2B5EF4-FFF2-40B4-BE49-F238E27FC236}">
                <a16:creationId xmlns:a16="http://schemas.microsoft.com/office/drawing/2014/main" id="{47541457-60FF-A468-AB9E-B6D1CA8C6D69}"/>
              </a:ext>
            </a:extLst>
          </p:cNvPr>
          <p:cNvSpPr txBox="1"/>
          <p:nvPr/>
        </p:nvSpPr>
        <p:spPr>
          <a:xfrm>
            <a:off x="7494066" y="4669498"/>
            <a:ext cx="1611833" cy="1415772"/>
          </a:xfrm>
          <a:prstGeom prst="rect">
            <a:avLst/>
          </a:prstGeom>
          <a:solidFill>
            <a:schemeClr val="accent3">
              <a:lumMod val="40000"/>
              <a:lumOff val="60000"/>
            </a:schemeClr>
          </a:solidFill>
          <a:ln w="28575">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13284B"/>
                </a:solidFill>
                <a:effectLst/>
                <a:uLnTx/>
                <a:uFillTx/>
                <a:cs typeface="Arial" panose="020B0604020202020204" pitchFamily="34" charset="0"/>
              </a:rPr>
              <a:t>TRANSPOSITION</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646464"/>
                </a:solidFill>
                <a:effectLst/>
                <a:uLnTx/>
                <a:uFillTx/>
                <a:cs typeface="Arial" panose="020B0604020202020204" pitchFamily="34" charset="0"/>
              </a:rPr>
              <a:t>Member States transpose the legislation into their national law (in the case of a directive) or apply the Regulation.</a:t>
            </a:r>
            <a:endParaRPr kumimoji="0" lang="en-GB" sz="1200" b="1" i="0" u="none" strike="noStrike" kern="0" cap="none" spc="0" normalizeH="0" baseline="0" noProof="0">
              <a:ln>
                <a:noFill/>
              </a:ln>
              <a:solidFill>
                <a:srgbClr val="13284B"/>
              </a:solidFill>
              <a:effectLst/>
              <a:uLnTx/>
              <a:uFillTx/>
              <a:cs typeface="Arial" panose="020B0604020202020204" pitchFamily="34" charset="0"/>
            </a:endParaRPr>
          </a:p>
        </p:txBody>
      </p:sp>
      <p:sp>
        <p:nvSpPr>
          <p:cNvPr id="50" name="TextBox 49">
            <a:extLst>
              <a:ext uri="{FF2B5EF4-FFF2-40B4-BE49-F238E27FC236}">
                <a16:creationId xmlns:a16="http://schemas.microsoft.com/office/drawing/2014/main" id="{253D99AA-1169-68BC-C4AA-2C9FEB0EE413}"/>
              </a:ext>
            </a:extLst>
          </p:cNvPr>
          <p:cNvSpPr txBox="1"/>
          <p:nvPr/>
        </p:nvSpPr>
        <p:spPr>
          <a:xfrm>
            <a:off x="9584467" y="1856132"/>
            <a:ext cx="2082818" cy="1446550"/>
          </a:xfrm>
          <a:prstGeom prst="rect">
            <a:avLst/>
          </a:prstGeom>
          <a:solidFill>
            <a:schemeClr val="accent3">
              <a:lumMod val="40000"/>
              <a:lumOff val="60000"/>
            </a:schemeClr>
          </a:solidFill>
          <a:ln w="28575">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13284B"/>
                </a:solidFill>
                <a:effectLst/>
                <a:uLnTx/>
                <a:uFillTx/>
                <a:cs typeface="Arial" panose="020B0604020202020204" pitchFamily="34" charset="0"/>
              </a:rPr>
              <a:t>DELEGATED AND IMPLEMENTING ACTS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646464"/>
                </a:solidFill>
                <a:effectLst/>
                <a:uLnTx/>
                <a:uFillTx/>
                <a:cs typeface="Arial" panose="020B0604020202020204" pitchFamily="34" charset="0"/>
              </a:rPr>
              <a:t>The Commission publishes secondary legislation, which aims at supplementing the act or at helping the uniform implementation of the law.</a:t>
            </a:r>
            <a:endParaRPr kumimoji="0" lang="en-GB" sz="1400" b="0" i="0" u="none" strike="noStrike" kern="0" cap="none" spc="0" normalizeH="0" baseline="0" noProof="0">
              <a:ln>
                <a:noFill/>
              </a:ln>
              <a:solidFill>
                <a:srgbClr val="13284B"/>
              </a:solidFill>
              <a:effectLst/>
              <a:uLnTx/>
              <a:uFillTx/>
              <a:cs typeface="Arial" panose="020B0604020202020204" pitchFamily="34" charset="0"/>
            </a:endParaRPr>
          </a:p>
        </p:txBody>
      </p:sp>
      <p:cxnSp>
        <p:nvCxnSpPr>
          <p:cNvPr id="9" name="Straight Connector 8">
            <a:extLst>
              <a:ext uri="{FF2B5EF4-FFF2-40B4-BE49-F238E27FC236}">
                <a16:creationId xmlns:a16="http://schemas.microsoft.com/office/drawing/2014/main" id="{BDFEF757-82C0-5251-8AEF-FB5F0E729299}"/>
              </a:ext>
            </a:extLst>
          </p:cNvPr>
          <p:cNvCxnSpPr>
            <a:cxnSpLocks/>
          </p:cNvCxnSpPr>
          <p:nvPr/>
        </p:nvCxnSpPr>
        <p:spPr>
          <a:xfrm>
            <a:off x="3920956" y="3626040"/>
            <a:ext cx="0" cy="617020"/>
          </a:xfrm>
          <a:prstGeom prst="line">
            <a:avLst/>
          </a:prstGeom>
          <a:noFill/>
          <a:ln w="3175" cap="flat" cmpd="sng" algn="ctr">
            <a:solidFill>
              <a:schemeClr val="accent2">
                <a:lumMod val="20000"/>
                <a:lumOff val="80000"/>
              </a:schemeClr>
            </a:solidFill>
            <a:prstDash val="solid"/>
            <a:miter lim="800000"/>
          </a:ln>
          <a:effectLst/>
        </p:spPr>
      </p:cxnSp>
      <p:cxnSp>
        <p:nvCxnSpPr>
          <p:cNvPr id="12" name="Straight Connector 11">
            <a:extLst>
              <a:ext uri="{FF2B5EF4-FFF2-40B4-BE49-F238E27FC236}">
                <a16:creationId xmlns:a16="http://schemas.microsoft.com/office/drawing/2014/main" id="{BA0FBCC0-858A-0725-96B7-28302D8EF3EB}"/>
              </a:ext>
            </a:extLst>
          </p:cNvPr>
          <p:cNvCxnSpPr>
            <a:cxnSpLocks/>
          </p:cNvCxnSpPr>
          <p:nvPr/>
        </p:nvCxnSpPr>
        <p:spPr>
          <a:xfrm>
            <a:off x="6368172" y="3626040"/>
            <a:ext cx="0" cy="509055"/>
          </a:xfrm>
          <a:prstGeom prst="line">
            <a:avLst/>
          </a:prstGeom>
          <a:noFill/>
          <a:ln w="3175" cap="flat" cmpd="sng" algn="ctr">
            <a:solidFill>
              <a:schemeClr val="accent3">
                <a:lumMod val="40000"/>
                <a:lumOff val="60000"/>
              </a:schemeClr>
            </a:solidFill>
            <a:prstDash val="solid"/>
            <a:miter lim="800000"/>
          </a:ln>
          <a:effectLst/>
        </p:spPr>
      </p:cxnSp>
      <p:cxnSp>
        <p:nvCxnSpPr>
          <p:cNvPr id="14" name="Straight Connector 13">
            <a:extLst>
              <a:ext uri="{FF2B5EF4-FFF2-40B4-BE49-F238E27FC236}">
                <a16:creationId xmlns:a16="http://schemas.microsoft.com/office/drawing/2014/main" id="{09998BF8-221E-5A92-3D55-2A86E9C4FD76}"/>
              </a:ext>
            </a:extLst>
          </p:cNvPr>
          <p:cNvCxnSpPr>
            <a:cxnSpLocks/>
          </p:cNvCxnSpPr>
          <p:nvPr/>
        </p:nvCxnSpPr>
        <p:spPr>
          <a:xfrm>
            <a:off x="6368172" y="3672014"/>
            <a:ext cx="0" cy="509055"/>
          </a:xfrm>
          <a:prstGeom prst="line">
            <a:avLst/>
          </a:prstGeom>
          <a:noFill/>
          <a:ln w="3175" cap="flat" cmpd="sng" algn="ctr">
            <a:solidFill>
              <a:schemeClr val="accent3">
                <a:lumMod val="40000"/>
                <a:lumOff val="60000"/>
              </a:schemeClr>
            </a:solidFill>
            <a:prstDash val="solid"/>
            <a:miter lim="800000"/>
          </a:ln>
          <a:effectLst/>
        </p:spPr>
      </p:cxnSp>
      <p:cxnSp>
        <p:nvCxnSpPr>
          <p:cNvPr id="15" name="Straight Connector 14">
            <a:extLst>
              <a:ext uri="{FF2B5EF4-FFF2-40B4-BE49-F238E27FC236}">
                <a16:creationId xmlns:a16="http://schemas.microsoft.com/office/drawing/2014/main" id="{E3FE2B61-E4D3-1D5E-F46A-5A24BC4BDDDD}"/>
              </a:ext>
            </a:extLst>
          </p:cNvPr>
          <p:cNvCxnSpPr>
            <a:cxnSpLocks/>
          </p:cNvCxnSpPr>
          <p:nvPr/>
        </p:nvCxnSpPr>
        <p:spPr>
          <a:xfrm>
            <a:off x="8336672" y="4290102"/>
            <a:ext cx="0" cy="400022"/>
          </a:xfrm>
          <a:prstGeom prst="line">
            <a:avLst/>
          </a:prstGeom>
          <a:noFill/>
          <a:ln w="3175" cap="flat" cmpd="sng" algn="ctr">
            <a:solidFill>
              <a:schemeClr val="accent3">
                <a:lumMod val="40000"/>
                <a:lumOff val="60000"/>
              </a:schemeClr>
            </a:solidFill>
            <a:prstDash val="solid"/>
            <a:miter lim="800000"/>
          </a:ln>
          <a:effectLst/>
        </p:spPr>
      </p:cxnSp>
      <p:cxnSp>
        <p:nvCxnSpPr>
          <p:cNvPr id="23" name="Straight Connector 22">
            <a:extLst>
              <a:ext uri="{FF2B5EF4-FFF2-40B4-BE49-F238E27FC236}">
                <a16:creationId xmlns:a16="http://schemas.microsoft.com/office/drawing/2014/main" id="{740A1EA0-BFE9-B1B6-AFF2-563C38CDACCB}"/>
              </a:ext>
            </a:extLst>
          </p:cNvPr>
          <p:cNvCxnSpPr>
            <a:cxnSpLocks/>
            <a:stCxn id="50" idx="2"/>
          </p:cNvCxnSpPr>
          <p:nvPr/>
        </p:nvCxnSpPr>
        <p:spPr>
          <a:xfrm flipH="1">
            <a:off x="10622672" y="3302682"/>
            <a:ext cx="3204" cy="878387"/>
          </a:xfrm>
          <a:prstGeom prst="line">
            <a:avLst/>
          </a:prstGeom>
          <a:noFill/>
          <a:ln w="3175" cap="flat" cmpd="sng" algn="ctr">
            <a:solidFill>
              <a:schemeClr val="accent3">
                <a:lumMod val="40000"/>
                <a:lumOff val="60000"/>
              </a:schemeClr>
            </a:solidFill>
            <a:prstDash val="solid"/>
            <a:miter lim="800000"/>
          </a:ln>
          <a:effectLst/>
        </p:spPr>
      </p:cxnSp>
      <p:cxnSp>
        <p:nvCxnSpPr>
          <p:cNvPr id="29" name="Straight Connector 28">
            <a:extLst>
              <a:ext uri="{FF2B5EF4-FFF2-40B4-BE49-F238E27FC236}">
                <a16:creationId xmlns:a16="http://schemas.microsoft.com/office/drawing/2014/main" id="{51F7F783-9B2A-101C-2600-3140DB509863}"/>
              </a:ext>
            </a:extLst>
          </p:cNvPr>
          <p:cNvCxnSpPr>
            <a:cxnSpLocks/>
          </p:cNvCxnSpPr>
          <p:nvPr/>
        </p:nvCxnSpPr>
        <p:spPr>
          <a:xfrm>
            <a:off x="5074221" y="4290102"/>
            <a:ext cx="0" cy="400022"/>
          </a:xfrm>
          <a:prstGeom prst="line">
            <a:avLst/>
          </a:prstGeom>
          <a:noFill/>
          <a:ln w="3175" cap="flat" cmpd="sng" algn="ctr">
            <a:solidFill>
              <a:schemeClr val="accent2">
                <a:lumMod val="20000"/>
                <a:lumOff val="80000"/>
              </a:schemeClr>
            </a:solidFill>
            <a:prstDash val="solid"/>
            <a:miter lim="800000"/>
          </a:ln>
          <a:effectLst/>
        </p:spPr>
      </p:cxnSp>
      <p:sp>
        <p:nvSpPr>
          <p:cNvPr id="3" name="Rectangle 2">
            <a:extLst>
              <a:ext uri="{FF2B5EF4-FFF2-40B4-BE49-F238E27FC236}">
                <a16:creationId xmlns:a16="http://schemas.microsoft.com/office/drawing/2014/main" id="{084D4285-2A79-0A6D-B1D9-3EFDABE21403}"/>
              </a:ext>
            </a:extLst>
          </p:cNvPr>
          <p:cNvSpPr/>
          <p:nvPr/>
        </p:nvSpPr>
        <p:spPr>
          <a:xfrm>
            <a:off x="10741412" y="432000"/>
            <a:ext cx="909321" cy="6399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Arrow: Right 41">
            <a:extLst>
              <a:ext uri="{FF2B5EF4-FFF2-40B4-BE49-F238E27FC236}">
                <a16:creationId xmlns:a16="http://schemas.microsoft.com/office/drawing/2014/main" id="{1812AF81-7404-215A-D54C-F92B1AF1F307}"/>
              </a:ext>
            </a:extLst>
          </p:cNvPr>
          <p:cNvSpPr/>
          <p:nvPr/>
        </p:nvSpPr>
        <p:spPr>
          <a:xfrm>
            <a:off x="592320" y="4135095"/>
            <a:ext cx="11267792" cy="216809"/>
          </a:xfrm>
          <a:prstGeom prst="rightArrow">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ea typeface="+mn-lt"/>
              <a:cs typeface="+mn-lt"/>
              <a:sym typeface="+mn-lt"/>
            </a:endParaRPr>
          </a:p>
        </p:txBody>
      </p:sp>
    </p:spTree>
    <p:extLst>
      <p:ext uri="{BB962C8B-B14F-4D97-AF65-F5344CB8AC3E}">
        <p14:creationId xmlns:p14="http://schemas.microsoft.com/office/powerpoint/2010/main" val="3216939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5" grpId="0" animBg="1"/>
      <p:bldP spid="46" grpId="0" animBg="1"/>
      <p:bldP spid="47" grpId="0" animBg="1"/>
      <p:bldP spid="48" grpId="0" animBg="1"/>
      <p:bldP spid="49" grpId="0" animBg="1"/>
      <p:bldP spid="50" grpId="0" animBg="1"/>
    </p:bldLst>
  </p:timing>
</p:sld>
</file>

<file path=ppt/theme/theme1.xml><?xml version="1.0" encoding="utf-8"?>
<a:theme xmlns:a="http://schemas.openxmlformats.org/drawingml/2006/main" name="Thème Office">
  <a:themeElements>
    <a:clrScheme name="NOVE">
      <a:dk1>
        <a:srgbClr val="000000"/>
      </a:dk1>
      <a:lt1>
        <a:srgbClr val="FFFFFF"/>
      </a:lt1>
      <a:dk2>
        <a:srgbClr val="0E2841"/>
      </a:dk2>
      <a:lt2>
        <a:srgbClr val="E8E8E8"/>
      </a:lt2>
      <a:accent1>
        <a:srgbClr val="13284B"/>
      </a:accent1>
      <a:accent2>
        <a:srgbClr val="A3ACB9"/>
      </a:accent2>
      <a:accent3>
        <a:srgbClr val="C5B783"/>
      </a:accent3>
      <a:accent4>
        <a:srgbClr val="E8E3CF"/>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NOVE">
  <a:themeElements>
    <a:clrScheme name="NOVE">
      <a:dk1>
        <a:srgbClr val="13284B"/>
      </a:dk1>
      <a:lt1>
        <a:srgbClr val="FFFFFF"/>
      </a:lt1>
      <a:dk2>
        <a:srgbClr val="13284B"/>
      </a:dk2>
      <a:lt2>
        <a:srgbClr val="FFFFFF"/>
      </a:lt2>
      <a:accent1>
        <a:srgbClr val="13284B"/>
      </a:accent1>
      <a:accent2>
        <a:srgbClr val="A3ACB9"/>
      </a:accent2>
      <a:accent3>
        <a:srgbClr val="C5B783"/>
      </a:accent3>
      <a:accent4>
        <a:srgbClr val="E8E3CF"/>
      </a:accent4>
      <a:accent5>
        <a:srgbClr val="D04628"/>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200" dirty="0"/>
        </a:defPPr>
      </a:lstStyle>
    </a:txDef>
  </a:objectDefaults>
  <a:extraClrSchemeLst/>
  <a:extLst>
    <a:ext uri="{05A4C25C-085E-4340-85A3-A5531E510DB2}">
      <thm15:themeFamily xmlns:thm15="http://schemas.microsoft.com/office/thememl/2012/main" name="[DO NOT MODIFFY] NOVE_PPT Presentation template 2024" id="{91B09425-5300-4D3F-8A38-276162231D19}" vid="{20364035-8D2B-4F47-BD6A-0521373FB6EC}"/>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1527A546B6D04A84DC9C20B258BD8E" ma:contentTypeVersion="18" ma:contentTypeDescription="Create a new document." ma:contentTypeScope="" ma:versionID="da329689a00492ac5e2a07602ea58335">
  <xsd:schema xmlns:xsd="http://www.w3.org/2001/XMLSchema" xmlns:xs="http://www.w3.org/2001/XMLSchema" xmlns:p="http://schemas.microsoft.com/office/2006/metadata/properties" xmlns:ns2="57985eb7-64b5-4648-b960-9ab4046f0687" xmlns:ns3="cca601f1-2e71-4549-ac83-6916d284cf20" targetNamespace="http://schemas.microsoft.com/office/2006/metadata/properties" ma:root="true" ma:fieldsID="873b9966160af0a670fe40f9c23ef79b" ns2:_="" ns3:_="">
    <xsd:import namespace="57985eb7-64b5-4648-b960-9ab4046f0687"/>
    <xsd:import namespace="cca601f1-2e71-4549-ac83-6916d284cf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985eb7-64b5-4648-b960-9ab4046f06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32d5538-bff0-4066-aae2-97b2759dba5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ca601f1-2e71-4549-ac83-6916d284cf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67dad9d-f675-4697-86be-a43668a27310}" ma:internalName="TaxCatchAll" ma:showField="CatchAllData" ma:web="cca601f1-2e71-4549-ac83-6916d284cf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ca601f1-2e71-4549-ac83-6916d284cf20" xsi:nil="true"/>
    <lcf76f155ced4ddcb4097134ff3c332f xmlns="57985eb7-64b5-4648-b960-9ab4046f068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36B666-245F-40E1-8609-41B2DE52BC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985eb7-64b5-4648-b960-9ab4046f0687"/>
    <ds:schemaRef ds:uri="cca601f1-2e71-4549-ac83-6916d284cf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DCD101-A1CF-470A-AB51-867876DC0A78}">
  <ds:schemaRefs>
    <ds:schemaRef ds:uri="57985eb7-64b5-4648-b960-9ab4046f0687"/>
    <ds:schemaRef ds:uri="cca601f1-2e71-4549-ac83-6916d284cf2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0AB3077-20FD-46B9-BB34-7008005F49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1562</Words>
  <Application>Microsoft Office PowerPoint</Application>
  <PresentationFormat>Widescreen</PresentationFormat>
  <Paragraphs>149</Paragraphs>
  <Slides>10</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Aptos Light</vt:lpstr>
      <vt:lpstr>Aptos SemiBold</vt:lpstr>
      <vt:lpstr>Police système Courant</vt:lpstr>
      <vt:lpstr>Aptos Display</vt:lpstr>
      <vt:lpstr>Arial</vt:lpstr>
      <vt:lpstr>Aptos</vt:lpstr>
      <vt:lpstr>Thème Office</vt:lpstr>
      <vt:lpstr>NOVE</vt:lpstr>
      <vt:lpstr>PowerPoint Presentation</vt:lpstr>
      <vt:lpstr>These slides reflect the situation and knowledge available at the time of their preparation (January 2026).    The information and assessments presented are those of the consultant and are intended for discussion and contextual understanding only.   They should not be used as the sole basis for business or investment decisions.  Please note that policy developments are evolving rapidly and, as a result, the information in these slides may no longer be accurate in the near future.</vt:lpstr>
      <vt:lpstr>WHAT IS THE EU</vt:lpstr>
      <vt:lpstr>The EUROPEAN UNION</vt:lpstr>
      <vt:lpstr>The eu institutions</vt:lpstr>
      <vt:lpstr>The eu institutions</vt:lpstr>
      <vt:lpstr>The eu institutions</vt:lpstr>
      <vt:lpstr>The legal instruments </vt:lpstr>
      <vt:lpstr>the eu legislative process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Emmanuel Trépant / goslide.be</dc:creator>
  <cp:lastModifiedBy>Alvaro de Lecea</cp:lastModifiedBy>
  <cp:revision>1</cp:revision>
  <dcterms:created xsi:type="dcterms:W3CDTF">2024-08-09T08:02:56Z</dcterms:created>
  <dcterms:modified xsi:type="dcterms:W3CDTF">2026-01-15T15:07:28Z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0x010100861527A546B6D04A84DC9C20B258BD8E</vt:lpwstr>
  </property>
  <property fmtid="{D5CDD505-2E9C-101B-9397-08002B2CF9AE}" pid="3" name="MediaServiceImageTags">
    <vt:lpwstr/>
  </property>
</Properties>
</file>